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Lst>
  <p:notesMasterIdLst>
    <p:notesMasterId r:id="rId68"/>
  </p:notesMasterIdLst>
  <p:sldIdLst>
    <p:sldId id="351" r:id="rId5"/>
    <p:sldId id="366" r:id="rId6"/>
    <p:sldId id="357" r:id="rId7"/>
    <p:sldId id="280" r:id="rId8"/>
    <p:sldId id="350" r:id="rId9"/>
    <p:sldId id="370" r:id="rId10"/>
    <p:sldId id="371" r:id="rId11"/>
    <p:sldId id="372" r:id="rId12"/>
    <p:sldId id="373" r:id="rId13"/>
    <p:sldId id="374" r:id="rId14"/>
    <p:sldId id="369" r:id="rId15"/>
    <p:sldId id="353" r:id="rId16"/>
    <p:sldId id="378" r:id="rId17"/>
    <p:sldId id="379" r:id="rId18"/>
    <p:sldId id="380" r:id="rId19"/>
    <p:sldId id="381" r:id="rId20"/>
    <p:sldId id="382" r:id="rId21"/>
    <p:sldId id="383" r:id="rId22"/>
    <p:sldId id="384" r:id="rId23"/>
    <p:sldId id="354" r:id="rId24"/>
    <p:sldId id="385" r:id="rId25"/>
    <p:sldId id="386" r:id="rId26"/>
    <p:sldId id="387" r:id="rId27"/>
    <p:sldId id="388" r:id="rId28"/>
    <p:sldId id="389" r:id="rId29"/>
    <p:sldId id="391" r:id="rId30"/>
    <p:sldId id="392" r:id="rId31"/>
    <p:sldId id="393" r:id="rId32"/>
    <p:sldId id="394" r:id="rId33"/>
    <p:sldId id="395" r:id="rId34"/>
    <p:sldId id="396" r:id="rId35"/>
    <p:sldId id="397" r:id="rId36"/>
    <p:sldId id="398" r:id="rId37"/>
    <p:sldId id="355" r:id="rId38"/>
    <p:sldId id="399" r:id="rId39"/>
    <p:sldId id="400" r:id="rId40"/>
    <p:sldId id="401" r:id="rId41"/>
    <p:sldId id="402" r:id="rId42"/>
    <p:sldId id="403" r:id="rId43"/>
    <p:sldId id="404" r:id="rId44"/>
    <p:sldId id="405" r:id="rId45"/>
    <p:sldId id="406" r:id="rId46"/>
    <p:sldId id="407" r:id="rId47"/>
    <p:sldId id="408" r:id="rId48"/>
    <p:sldId id="409" r:id="rId49"/>
    <p:sldId id="410" r:id="rId50"/>
    <p:sldId id="411" r:id="rId51"/>
    <p:sldId id="412" r:id="rId52"/>
    <p:sldId id="413" r:id="rId53"/>
    <p:sldId id="416" r:id="rId54"/>
    <p:sldId id="414" r:id="rId55"/>
    <p:sldId id="415" r:id="rId56"/>
    <p:sldId id="377" r:id="rId57"/>
    <p:sldId id="418" r:id="rId58"/>
    <p:sldId id="423" r:id="rId59"/>
    <p:sldId id="362" r:id="rId60"/>
    <p:sldId id="419" r:id="rId61"/>
    <p:sldId id="420" r:id="rId62"/>
    <p:sldId id="421" r:id="rId63"/>
    <p:sldId id="422" r:id="rId64"/>
    <p:sldId id="356" r:id="rId65"/>
    <p:sldId id="375" r:id="rId66"/>
    <p:sldId id="376"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Youngho Yun" initials="YY" lastIdx="8" clrIdx="0">
    <p:extLst>
      <p:ext uri="{19B8F6BF-5375-455C-9EA6-DF929625EA0E}">
        <p15:presenceInfo xmlns:p15="http://schemas.microsoft.com/office/powerpoint/2012/main" userId="79805139a745a1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463" autoAdjust="0"/>
  </p:normalViewPr>
  <p:slideViewPr>
    <p:cSldViewPr snapToGrid="0">
      <p:cViewPr varScale="1">
        <p:scale>
          <a:sx n="65" d="100"/>
          <a:sy n="65" d="100"/>
        </p:scale>
        <p:origin x="133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Hart, Stephanie" userId="69486e51-f5a3-47fa-a1e8-d600d3da159f" providerId="ADAL" clId="{3950DB92-A9DF-41CF-842B-60DFBF7E5C16}"/>
    <pc:docChg chg="undo custSel addSld delSld modSld sldOrd modMainMaster">
      <pc:chgData name="DeHart, Stephanie" userId="69486e51-f5a3-47fa-a1e8-d600d3da159f" providerId="ADAL" clId="{3950DB92-A9DF-41CF-842B-60DFBF7E5C16}" dt="2025-06-02T14:17:26.921" v="5743" actId="20577"/>
      <pc:docMkLst>
        <pc:docMk/>
      </pc:docMkLst>
      <pc:sldChg chg="modSp mod">
        <pc:chgData name="DeHart, Stephanie" userId="69486e51-f5a3-47fa-a1e8-d600d3da159f" providerId="ADAL" clId="{3950DB92-A9DF-41CF-842B-60DFBF7E5C16}" dt="2025-06-01T20:43:23.765" v="5354" actId="167"/>
        <pc:sldMkLst>
          <pc:docMk/>
          <pc:sldMk cId="3809622309" sldId="280"/>
        </pc:sldMkLst>
        <pc:spChg chg="ord">
          <ac:chgData name="DeHart, Stephanie" userId="69486e51-f5a3-47fa-a1e8-d600d3da159f" providerId="ADAL" clId="{3950DB92-A9DF-41CF-842B-60DFBF7E5C16}" dt="2025-06-01T20:43:23.765" v="5354" actId="167"/>
          <ac:spMkLst>
            <pc:docMk/>
            <pc:sldMk cId="3809622309" sldId="280"/>
            <ac:spMk id="3" creationId="{BB2CE762-20EA-4BC6-AB84-A6F632612601}"/>
          </ac:spMkLst>
        </pc:spChg>
        <pc:spChg chg="ord">
          <ac:chgData name="DeHart, Stephanie" userId="69486e51-f5a3-47fa-a1e8-d600d3da159f" providerId="ADAL" clId="{3950DB92-A9DF-41CF-842B-60DFBF7E5C16}" dt="2025-06-01T20:43:11.670" v="5353" actId="166"/>
          <ac:spMkLst>
            <pc:docMk/>
            <pc:sldMk cId="3809622309" sldId="280"/>
            <ac:spMk id="6" creationId="{23B5B139-C73C-45F6-973C-68068747ADEC}"/>
          </ac:spMkLst>
        </pc:spChg>
      </pc:sldChg>
      <pc:sldChg chg="delSp del mod">
        <pc:chgData name="DeHart, Stephanie" userId="69486e51-f5a3-47fa-a1e8-d600d3da159f" providerId="ADAL" clId="{3950DB92-A9DF-41CF-842B-60DFBF7E5C16}" dt="2025-06-01T18:05:25.445" v="284" actId="47"/>
        <pc:sldMkLst>
          <pc:docMk/>
          <pc:sldMk cId="3237621733" sldId="301"/>
        </pc:sldMkLst>
        <pc:spChg chg="del">
          <ac:chgData name="DeHart, Stephanie" userId="69486e51-f5a3-47fa-a1e8-d600d3da159f" providerId="ADAL" clId="{3950DB92-A9DF-41CF-842B-60DFBF7E5C16}" dt="2025-06-01T17:54:44.251" v="0" actId="478"/>
          <ac:spMkLst>
            <pc:docMk/>
            <pc:sldMk cId="3237621733" sldId="301"/>
            <ac:spMk id="7" creationId="{115A39C2-6666-4B5D-ADD1-EED3CA5D15CC}"/>
          </ac:spMkLst>
        </pc:spChg>
      </pc:sldChg>
      <pc:sldChg chg="del">
        <pc:chgData name="DeHart, Stephanie" userId="69486e51-f5a3-47fa-a1e8-d600d3da159f" providerId="ADAL" clId="{3950DB92-A9DF-41CF-842B-60DFBF7E5C16}" dt="2025-06-01T18:10:50.915" v="451" actId="47"/>
        <pc:sldMkLst>
          <pc:docMk/>
          <pc:sldMk cId="2599592541" sldId="302"/>
        </pc:sldMkLst>
      </pc:sldChg>
      <pc:sldChg chg="del">
        <pc:chgData name="DeHart, Stephanie" userId="69486e51-f5a3-47fa-a1e8-d600d3da159f" providerId="ADAL" clId="{3950DB92-A9DF-41CF-842B-60DFBF7E5C16}" dt="2025-06-01T18:25:54.408" v="856" actId="47"/>
        <pc:sldMkLst>
          <pc:docMk/>
          <pc:sldMk cId="2952656099" sldId="303"/>
        </pc:sldMkLst>
      </pc:sldChg>
      <pc:sldChg chg="del">
        <pc:chgData name="DeHart, Stephanie" userId="69486e51-f5a3-47fa-a1e8-d600d3da159f" providerId="ADAL" clId="{3950DB92-A9DF-41CF-842B-60DFBF7E5C16}" dt="2025-06-01T18:28:03.699" v="962" actId="47"/>
        <pc:sldMkLst>
          <pc:docMk/>
          <pc:sldMk cId="2769651296" sldId="304"/>
        </pc:sldMkLst>
      </pc:sldChg>
      <pc:sldChg chg="del">
        <pc:chgData name="DeHart, Stephanie" userId="69486e51-f5a3-47fa-a1e8-d600d3da159f" providerId="ADAL" clId="{3950DB92-A9DF-41CF-842B-60DFBF7E5C16}" dt="2025-06-01T18:36:00.275" v="1142" actId="47"/>
        <pc:sldMkLst>
          <pc:docMk/>
          <pc:sldMk cId="939482804" sldId="305"/>
        </pc:sldMkLst>
      </pc:sldChg>
      <pc:sldChg chg="del">
        <pc:chgData name="DeHart, Stephanie" userId="69486e51-f5a3-47fa-a1e8-d600d3da159f" providerId="ADAL" clId="{3950DB92-A9DF-41CF-842B-60DFBF7E5C16}" dt="2025-06-01T18:40:27.962" v="1256" actId="47"/>
        <pc:sldMkLst>
          <pc:docMk/>
          <pc:sldMk cId="1221865434" sldId="306"/>
        </pc:sldMkLst>
      </pc:sldChg>
      <pc:sldChg chg="del modNotesTx">
        <pc:chgData name="DeHart, Stephanie" userId="69486e51-f5a3-47fa-a1e8-d600d3da159f" providerId="ADAL" clId="{3950DB92-A9DF-41CF-842B-60DFBF7E5C16}" dt="2025-06-01T18:44:33.608" v="1423" actId="47"/>
        <pc:sldMkLst>
          <pc:docMk/>
          <pc:sldMk cId="3053064555" sldId="307"/>
        </pc:sldMkLst>
      </pc:sldChg>
      <pc:sldChg chg="del">
        <pc:chgData name="DeHart, Stephanie" userId="69486e51-f5a3-47fa-a1e8-d600d3da159f" providerId="ADAL" clId="{3950DB92-A9DF-41CF-842B-60DFBF7E5C16}" dt="2025-06-01T18:51:08.722" v="1763" actId="47"/>
        <pc:sldMkLst>
          <pc:docMk/>
          <pc:sldMk cId="416089249" sldId="308"/>
        </pc:sldMkLst>
      </pc:sldChg>
      <pc:sldChg chg="del">
        <pc:chgData name="DeHart, Stephanie" userId="69486e51-f5a3-47fa-a1e8-d600d3da159f" providerId="ADAL" clId="{3950DB92-A9DF-41CF-842B-60DFBF7E5C16}" dt="2025-06-01T18:56:33.892" v="1822" actId="47"/>
        <pc:sldMkLst>
          <pc:docMk/>
          <pc:sldMk cId="3811358591" sldId="309"/>
        </pc:sldMkLst>
      </pc:sldChg>
      <pc:sldChg chg="del">
        <pc:chgData name="DeHart, Stephanie" userId="69486e51-f5a3-47fa-a1e8-d600d3da159f" providerId="ADAL" clId="{3950DB92-A9DF-41CF-842B-60DFBF7E5C16}" dt="2025-06-01T19:22:08.005" v="2701" actId="47"/>
        <pc:sldMkLst>
          <pc:docMk/>
          <pc:sldMk cId="2816158512" sldId="310"/>
        </pc:sldMkLst>
      </pc:sldChg>
      <pc:sldChg chg="del">
        <pc:chgData name="DeHart, Stephanie" userId="69486e51-f5a3-47fa-a1e8-d600d3da159f" providerId="ADAL" clId="{3950DB92-A9DF-41CF-842B-60DFBF7E5C16}" dt="2025-06-01T19:22:09.212" v="2702" actId="47"/>
        <pc:sldMkLst>
          <pc:docMk/>
          <pc:sldMk cId="3555060200" sldId="312"/>
        </pc:sldMkLst>
      </pc:sldChg>
      <pc:sldChg chg="addSp modSp del mod">
        <pc:chgData name="DeHart, Stephanie" userId="69486e51-f5a3-47fa-a1e8-d600d3da159f" providerId="ADAL" clId="{3950DB92-A9DF-41CF-842B-60DFBF7E5C16}" dt="2025-06-01T19:31:31.596" v="3070" actId="47"/>
        <pc:sldMkLst>
          <pc:docMk/>
          <pc:sldMk cId="2902340674" sldId="313"/>
        </pc:sldMkLst>
        <pc:spChg chg="mod">
          <ac:chgData name="DeHart, Stephanie" userId="69486e51-f5a3-47fa-a1e8-d600d3da159f" providerId="ADAL" clId="{3950DB92-A9DF-41CF-842B-60DFBF7E5C16}" dt="2025-06-01T19:28:35.593" v="2901" actId="2711"/>
          <ac:spMkLst>
            <pc:docMk/>
            <pc:sldMk cId="2902340674" sldId="313"/>
            <ac:spMk id="5" creationId="{00000000-0000-0000-0000-000000000000}"/>
          </ac:spMkLst>
        </pc:spChg>
        <pc:spChg chg="mod">
          <ac:chgData name="DeHart, Stephanie" userId="69486e51-f5a3-47fa-a1e8-d600d3da159f" providerId="ADAL" clId="{3950DB92-A9DF-41CF-842B-60DFBF7E5C16}" dt="2025-06-01T19:28:35.593" v="2901" actId="2711"/>
          <ac:spMkLst>
            <pc:docMk/>
            <pc:sldMk cId="2902340674" sldId="313"/>
            <ac:spMk id="23" creationId="{00000000-0000-0000-0000-000000000000}"/>
          </ac:spMkLst>
        </pc:spChg>
        <pc:spChg chg="mod">
          <ac:chgData name="DeHart, Stephanie" userId="69486e51-f5a3-47fa-a1e8-d600d3da159f" providerId="ADAL" clId="{3950DB92-A9DF-41CF-842B-60DFBF7E5C16}" dt="2025-06-01T19:28:35.593" v="2901" actId="2711"/>
          <ac:spMkLst>
            <pc:docMk/>
            <pc:sldMk cId="2902340674" sldId="313"/>
            <ac:spMk id="27" creationId="{00000000-0000-0000-0000-000000000000}"/>
          </ac:spMkLst>
        </pc:spChg>
        <pc:spChg chg="mod">
          <ac:chgData name="DeHart, Stephanie" userId="69486e51-f5a3-47fa-a1e8-d600d3da159f" providerId="ADAL" clId="{3950DB92-A9DF-41CF-842B-60DFBF7E5C16}" dt="2025-06-01T19:28:04.866" v="2897" actId="164"/>
          <ac:spMkLst>
            <pc:docMk/>
            <pc:sldMk cId="2902340674" sldId="313"/>
            <ac:spMk id="34820" creationId="{00000000-0000-0000-0000-000000000000}"/>
          </ac:spMkLst>
        </pc:spChg>
        <pc:spChg chg="mod">
          <ac:chgData name="DeHart, Stephanie" userId="69486e51-f5a3-47fa-a1e8-d600d3da159f" providerId="ADAL" clId="{3950DB92-A9DF-41CF-842B-60DFBF7E5C16}" dt="2025-06-01T19:28:04.866" v="2897" actId="164"/>
          <ac:spMkLst>
            <pc:docMk/>
            <pc:sldMk cId="2902340674" sldId="313"/>
            <ac:spMk id="34822" creationId="{00000000-0000-0000-0000-000000000000}"/>
          </ac:spMkLst>
        </pc:spChg>
        <pc:spChg chg="mod">
          <ac:chgData name="DeHart, Stephanie" userId="69486e51-f5a3-47fa-a1e8-d600d3da159f" providerId="ADAL" clId="{3950DB92-A9DF-41CF-842B-60DFBF7E5C16}" dt="2025-06-01T19:28:04.866" v="2897" actId="164"/>
          <ac:spMkLst>
            <pc:docMk/>
            <pc:sldMk cId="2902340674" sldId="313"/>
            <ac:spMk id="34823" creationId="{00000000-0000-0000-0000-000000000000}"/>
          </ac:spMkLst>
        </pc:spChg>
        <pc:spChg chg="mod">
          <ac:chgData name="DeHart, Stephanie" userId="69486e51-f5a3-47fa-a1e8-d600d3da159f" providerId="ADAL" clId="{3950DB92-A9DF-41CF-842B-60DFBF7E5C16}" dt="2025-06-01T19:28:04.866" v="2897" actId="164"/>
          <ac:spMkLst>
            <pc:docMk/>
            <pc:sldMk cId="2902340674" sldId="313"/>
            <ac:spMk id="34824" creationId="{00000000-0000-0000-0000-000000000000}"/>
          </ac:spMkLst>
        </pc:spChg>
        <pc:spChg chg="mod">
          <ac:chgData name="DeHart, Stephanie" userId="69486e51-f5a3-47fa-a1e8-d600d3da159f" providerId="ADAL" clId="{3950DB92-A9DF-41CF-842B-60DFBF7E5C16}" dt="2025-06-01T19:28:04.866" v="2897" actId="164"/>
          <ac:spMkLst>
            <pc:docMk/>
            <pc:sldMk cId="2902340674" sldId="313"/>
            <ac:spMk id="34825" creationId="{00000000-0000-0000-0000-000000000000}"/>
          </ac:spMkLst>
        </pc:spChg>
        <pc:spChg chg="mod">
          <ac:chgData name="DeHart, Stephanie" userId="69486e51-f5a3-47fa-a1e8-d600d3da159f" providerId="ADAL" clId="{3950DB92-A9DF-41CF-842B-60DFBF7E5C16}" dt="2025-06-01T19:28:04.866" v="2897" actId="164"/>
          <ac:spMkLst>
            <pc:docMk/>
            <pc:sldMk cId="2902340674" sldId="313"/>
            <ac:spMk id="34826" creationId="{00000000-0000-0000-0000-000000000000}"/>
          </ac:spMkLst>
        </pc:spChg>
        <pc:spChg chg="mod">
          <ac:chgData name="DeHart, Stephanie" userId="69486e51-f5a3-47fa-a1e8-d600d3da159f" providerId="ADAL" clId="{3950DB92-A9DF-41CF-842B-60DFBF7E5C16}" dt="2025-06-01T19:28:04.866" v="2897" actId="164"/>
          <ac:spMkLst>
            <pc:docMk/>
            <pc:sldMk cId="2902340674" sldId="313"/>
            <ac:spMk id="34827" creationId="{00000000-0000-0000-0000-000000000000}"/>
          </ac:spMkLst>
        </pc:spChg>
        <pc:spChg chg="mod">
          <ac:chgData name="DeHart, Stephanie" userId="69486e51-f5a3-47fa-a1e8-d600d3da159f" providerId="ADAL" clId="{3950DB92-A9DF-41CF-842B-60DFBF7E5C16}" dt="2025-06-01T19:28:04.866" v="2897" actId="164"/>
          <ac:spMkLst>
            <pc:docMk/>
            <pc:sldMk cId="2902340674" sldId="313"/>
            <ac:spMk id="34828" creationId="{00000000-0000-0000-0000-000000000000}"/>
          </ac:spMkLst>
        </pc:spChg>
        <pc:spChg chg="mod">
          <ac:chgData name="DeHart, Stephanie" userId="69486e51-f5a3-47fa-a1e8-d600d3da159f" providerId="ADAL" clId="{3950DB92-A9DF-41CF-842B-60DFBF7E5C16}" dt="2025-06-01T19:28:04.866" v="2897" actId="164"/>
          <ac:spMkLst>
            <pc:docMk/>
            <pc:sldMk cId="2902340674" sldId="313"/>
            <ac:spMk id="34829" creationId="{00000000-0000-0000-0000-000000000000}"/>
          </ac:spMkLst>
        </pc:spChg>
        <pc:grpChg chg="add mod">
          <ac:chgData name="DeHart, Stephanie" userId="69486e51-f5a3-47fa-a1e8-d600d3da159f" providerId="ADAL" clId="{3950DB92-A9DF-41CF-842B-60DFBF7E5C16}" dt="2025-06-01T19:28:04.866" v="2897" actId="164"/>
          <ac:grpSpMkLst>
            <pc:docMk/>
            <pc:sldMk cId="2902340674" sldId="313"/>
            <ac:grpSpMk id="3" creationId="{8A8F1EC9-7BB1-4481-9EA2-1746770AA2A5}"/>
          </ac:grpSpMkLst>
        </pc:grpChg>
      </pc:sldChg>
      <pc:sldChg chg="del">
        <pc:chgData name="DeHart, Stephanie" userId="69486e51-f5a3-47fa-a1e8-d600d3da159f" providerId="ADAL" clId="{3950DB92-A9DF-41CF-842B-60DFBF7E5C16}" dt="2025-06-01T19:32:47.626" v="3116" actId="47"/>
        <pc:sldMkLst>
          <pc:docMk/>
          <pc:sldMk cId="2659834096" sldId="314"/>
        </pc:sldMkLst>
      </pc:sldChg>
      <pc:sldChg chg="del">
        <pc:chgData name="DeHart, Stephanie" userId="69486e51-f5a3-47fa-a1e8-d600d3da159f" providerId="ADAL" clId="{3950DB92-A9DF-41CF-842B-60DFBF7E5C16}" dt="2025-06-01T19:35:40.458" v="3332" actId="47"/>
        <pc:sldMkLst>
          <pc:docMk/>
          <pc:sldMk cId="3333207063" sldId="315"/>
        </pc:sldMkLst>
      </pc:sldChg>
      <pc:sldChg chg="del ord">
        <pc:chgData name="DeHart, Stephanie" userId="69486e51-f5a3-47fa-a1e8-d600d3da159f" providerId="ADAL" clId="{3950DB92-A9DF-41CF-842B-60DFBF7E5C16}" dt="2025-06-01T19:41:38.251" v="3529" actId="47"/>
        <pc:sldMkLst>
          <pc:docMk/>
          <pc:sldMk cId="883612409" sldId="316"/>
        </pc:sldMkLst>
      </pc:sldChg>
      <pc:sldChg chg="del">
        <pc:chgData name="DeHart, Stephanie" userId="69486e51-f5a3-47fa-a1e8-d600d3da159f" providerId="ADAL" clId="{3950DB92-A9DF-41CF-842B-60DFBF7E5C16}" dt="2025-06-01T19:58:33.292" v="3808" actId="47"/>
        <pc:sldMkLst>
          <pc:docMk/>
          <pc:sldMk cId="4268952738" sldId="317"/>
        </pc:sldMkLst>
      </pc:sldChg>
      <pc:sldChg chg="del">
        <pc:chgData name="DeHart, Stephanie" userId="69486e51-f5a3-47fa-a1e8-d600d3da159f" providerId="ADAL" clId="{3950DB92-A9DF-41CF-842B-60DFBF7E5C16}" dt="2025-06-01T20:01:21.235" v="4019" actId="47"/>
        <pc:sldMkLst>
          <pc:docMk/>
          <pc:sldMk cId="1712687451" sldId="318"/>
        </pc:sldMkLst>
      </pc:sldChg>
      <pc:sldChg chg="modSp del mod">
        <pc:chgData name="DeHart, Stephanie" userId="69486e51-f5a3-47fa-a1e8-d600d3da159f" providerId="ADAL" clId="{3950DB92-A9DF-41CF-842B-60DFBF7E5C16}" dt="2025-06-01T20:02:07.230" v="4029" actId="47"/>
        <pc:sldMkLst>
          <pc:docMk/>
          <pc:sldMk cId="4178132723" sldId="319"/>
        </pc:sldMkLst>
        <pc:spChg chg="mod">
          <ac:chgData name="DeHart, Stephanie" userId="69486e51-f5a3-47fa-a1e8-d600d3da159f" providerId="ADAL" clId="{3950DB92-A9DF-41CF-842B-60DFBF7E5C16}" dt="2025-06-01T20:01:52.559" v="4027" actId="2711"/>
          <ac:spMkLst>
            <pc:docMk/>
            <pc:sldMk cId="4178132723" sldId="319"/>
            <ac:spMk id="17" creationId="{00000000-0000-0000-0000-000000000000}"/>
          </ac:spMkLst>
        </pc:spChg>
        <pc:spChg chg="mod">
          <ac:chgData name="DeHart, Stephanie" userId="69486e51-f5a3-47fa-a1e8-d600d3da159f" providerId="ADAL" clId="{3950DB92-A9DF-41CF-842B-60DFBF7E5C16}" dt="2025-06-01T20:01:52.559" v="4027" actId="2711"/>
          <ac:spMkLst>
            <pc:docMk/>
            <pc:sldMk cId="4178132723" sldId="319"/>
            <ac:spMk id="25" creationId="{00000000-0000-0000-0000-000000000000}"/>
          </ac:spMkLst>
        </pc:spChg>
        <pc:spChg chg="mod">
          <ac:chgData name="DeHart, Stephanie" userId="69486e51-f5a3-47fa-a1e8-d600d3da159f" providerId="ADAL" clId="{3950DB92-A9DF-41CF-842B-60DFBF7E5C16}" dt="2025-06-01T20:01:52.559" v="4027" actId="2711"/>
          <ac:spMkLst>
            <pc:docMk/>
            <pc:sldMk cId="4178132723" sldId="319"/>
            <ac:spMk id="29" creationId="{00000000-0000-0000-0000-000000000000}"/>
          </ac:spMkLst>
        </pc:spChg>
        <pc:spChg chg="mod">
          <ac:chgData name="DeHart, Stephanie" userId="69486e51-f5a3-47fa-a1e8-d600d3da159f" providerId="ADAL" clId="{3950DB92-A9DF-41CF-842B-60DFBF7E5C16}" dt="2025-06-01T20:01:52.559" v="4027" actId="2711"/>
          <ac:spMkLst>
            <pc:docMk/>
            <pc:sldMk cId="4178132723" sldId="319"/>
            <ac:spMk id="31" creationId="{00000000-0000-0000-0000-000000000000}"/>
          </ac:spMkLst>
        </pc:spChg>
        <pc:spChg chg="mod">
          <ac:chgData name="DeHart, Stephanie" userId="69486e51-f5a3-47fa-a1e8-d600d3da159f" providerId="ADAL" clId="{3950DB92-A9DF-41CF-842B-60DFBF7E5C16}" dt="2025-06-01T20:01:52.559" v="4027" actId="2711"/>
          <ac:spMkLst>
            <pc:docMk/>
            <pc:sldMk cId="4178132723" sldId="319"/>
            <ac:spMk id="38" creationId="{00000000-0000-0000-0000-000000000000}"/>
          </ac:spMkLst>
        </pc:spChg>
        <pc:spChg chg="mod">
          <ac:chgData name="DeHart, Stephanie" userId="69486e51-f5a3-47fa-a1e8-d600d3da159f" providerId="ADAL" clId="{3950DB92-A9DF-41CF-842B-60DFBF7E5C16}" dt="2025-06-01T20:01:52.559" v="4027" actId="2711"/>
          <ac:spMkLst>
            <pc:docMk/>
            <pc:sldMk cId="4178132723" sldId="319"/>
            <ac:spMk id="40" creationId="{00000000-0000-0000-0000-000000000000}"/>
          </ac:spMkLst>
        </pc:spChg>
        <pc:spChg chg="mod">
          <ac:chgData name="DeHart, Stephanie" userId="69486e51-f5a3-47fa-a1e8-d600d3da159f" providerId="ADAL" clId="{3950DB92-A9DF-41CF-842B-60DFBF7E5C16}" dt="2025-06-01T20:01:52.559" v="4027" actId="2711"/>
          <ac:spMkLst>
            <pc:docMk/>
            <pc:sldMk cId="4178132723" sldId="319"/>
            <ac:spMk id="42" creationId="{00000000-0000-0000-0000-000000000000}"/>
          </ac:spMkLst>
        </pc:spChg>
        <pc:cxnChg chg="mod">
          <ac:chgData name="DeHart, Stephanie" userId="69486e51-f5a3-47fa-a1e8-d600d3da159f" providerId="ADAL" clId="{3950DB92-A9DF-41CF-842B-60DFBF7E5C16}" dt="2025-06-01T20:01:52.559" v="4027" actId="2711"/>
          <ac:cxnSpMkLst>
            <pc:docMk/>
            <pc:sldMk cId="4178132723" sldId="319"/>
            <ac:cxnSpMk id="28" creationId="{00000000-0000-0000-0000-000000000000}"/>
          </ac:cxnSpMkLst>
        </pc:cxnChg>
        <pc:cxnChg chg="mod">
          <ac:chgData name="DeHart, Stephanie" userId="69486e51-f5a3-47fa-a1e8-d600d3da159f" providerId="ADAL" clId="{3950DB92-A9DF-41CF-842B-60DFBF7E5C16}" dt="2025-06-01T20:01:52.559" v="4027" actId="2711"/>
          <ac:cxnSpMkLst>
            <pc:docMk/>
            <pc:sldMk cId="4178132723" sldId="319"/>
            <ac:cxnSpMk id="30" creationId="{00000000-0000-0000-0000-000000000000}"/>
          </ac:cxnSpMkLst>
        </pc:cxnChg>
        <pc:cxnChg chg="mod">
          <ac:chgData name="DeHart, Stephanie" userId="69486e51-f5a3-47fa-a1e8-d600d3da159f" providerId="ADAL" clId="{3950DB92-A9DF-41CF-842B-60DFBF7E5C16}" dt="2025-06-01T20:01:52.559" v="4027" actId="2711"/>
          <ac:cxnSpMkLst>
            <pc:docMk/>
            <pc:sldMk cId="4178132723" sldId="319"/>
            <ac:cxnSpMk id="39" creationId="{00000000-0000-0000-0000-000000000000}"/>
          </ac:cxnSpMkLst>
        </pc:cxnChg>
        <pc:cxnChg chg="mod">
          <ac:chgData name="DeHart, Stephanie" userId="69486e51-f5a3-47fa-a1e8-d600d3da159f" providerId="ADAL" clId="{3950DB92-A9DF-41CF-842B-60DFBF7E5C16}" dt="2025-06-01T20:01:52.559" v="4027" actId="2711"/>
          <ac:cxnSpMkLst>
            <pc:docMk/>
            <pc:sldMk cId="4178132723" sldId="319"/>
            <ac:cxnSpMk id="41" creationId="{00000000-0000-0000-0000-000000000000}"/>
          </ac:cxnSpMkLst>
        </pc:cxnChg>
      </pc:sldChg>
      <pc:sldChg chg="modSp del mod">
        <pc:chgData name="DeHart, Stephanie" userId="69486e51-f5a3-47fa-a1e8-d600d3da159f" providerId="ADAL" clId="{3950DB92-A9DF-41CF-842B-60DFBF7E5C16}" dt="2025-06-01T20:12:59.994" v="4558" actId="47"/>
        <pc:sldMkLst>
          <pc:docMk/>
          <pc:sldMk cId="3645653550" sldId="320"/>
        </pc:sldMkLst>
        <pc:spChg chg="mod">
          <ac:chgData name="DeHart, Stephanie" userId="69486e51-f5a3-47fa-a1e8-d600d3da159f" providerId="ADAL" clId="{3950DB92-A9DF-41CF-842B-60DFBF7E5C16}" dt="2025-06-01T20:07:39.415" v="4218" actId="1582"/>
          <ac:spMkLst>
            <pc:docMk/>
            <pc:sldMk cId="3645653550" sldId="320"/>
            <ac:spMk id="34" creationId="{00000000-0000-0000-0000-000000000000}"/>
          </ac:spMkLst>
        </pc:spChg>
        <pc:cxnChg chg="mod">
          <ac:chgData name="DeHart, Stephanie" userId="69486e51-f5a3-47fa-a1e8-d600d3da159f" providerId="ADAL" clId="{3950DB92-A9DF-41CF-842B-60DFBF7E5C16}" dt="2025-06-01T20:07:39.415" v="4218" actId="1582"/>
          <ac:cxnSpMkLst>
            <pc:docMk/>
            <pc:sldMk cId="3645653550" sldId="320"/>
            <ac:cxnSpMk id="27" creationId="{00000000-0000-0000-0000-000000000000}"/>
          </ac:cxnSpMkLst>
        </pc:cxnChg>
        <pc:cxnChg chg="mod">
          <ac:chgData name="DeHart, Stephanie" userId="69486e51-f5a3-47fa-a1e8-d600d3da159f" providerId="ADAL" clId="{3950DB92-A9DF-41CF-842B-60DFBF7E5C16}" dt="2025-06-01T20:07:39.415" v="4218" actId="1582"/>
          <ac:cxnSpMkLst>
            <pc:docMk/>
            <pc:sldMk cId="3645653550" sldId="320"/>
            <ac:cxnSpMk id="28" creationId="{00000000-0000-0000-0000-000000000000}"/>
          </ac:cxnSpMkLst>
        </pc:cxnChg>
        <pc:cxnChg chg="mod">
          <ac:chgData name="DeHart, Stephanie" userId="69486e51-f5a3-47fa-a1e8-d600d3da159f" providerId="ADAL" clId="{3950DB92-A9DF-41CF-842B-60DFBF7E5C16}" dt="2025-06-01T20:07:39.415" v="4218" actId="1582"/>
          <ac:cxnSpMkLst>
            <pc:docMk/>
            <pc:sldMk cId="3645653550" sldId="320"/>
            <ac:cxnSpMk id="30" creationId="{00000000-0000-0000-0000-000000000000}"/>
          </ac:cxnSpMkLst>
        </pc:cxnChg>
        <pc:cxnChg chg="mod">
          <ac:chgData name="DeHart, Stephanie" userId="69486e51-f5a3-47fa-a1e8-d600d3da159f" providerId="ADAL" clId="{3950DB92-A9DF-41CF-842B-60DFBF7E5C16}" dt="2025-06-01T20:07:39.415" v="4218" actId="1582"/>
          <ac:cxnSpMkLst>
            <pc:docMk/>
            <pc:sldMk cId="3645653550" sldId="320"/>
            <ac:cxnSpMk id="39" creationId="{00000000-0000-0000-0000-000000000000}"/>
          </ac:cxnSpMkLst>
        </pc:cxnChg>
        <pc:cxnChg chg="mod">
          <ac:chgData name="DeHart, Stephanie" userId="69486e51-f5a3-47fa-a1e8-d600d3da159f" providerId="ADAL" clId="{3950DB92-A9DF-41CF-842B-60DFBF7E5C16}" dt="2025-06-01T20:07:39.415" v="4218" actId="1582"/>
          <ac:cxnSpMkLst>
            <pc:docMk/>
            <pc:sldMk cId="3645653550" sldId="320"/>
            <ac:cxnSpMk id="41" creationId="{00000000-0000-0000-0000-000000000000}"/>
          </ac:cxnSpMkLst>
        </pc:cxnChg>
        <pc:cxnChg chg="mod">
          <ac:chgData name="DeHart, Stephanie" userId="69486e51-f5a3-47fa-a1e8-d600d3da159f" providerId="ADAL" clId="{3950DB92-A9DF-41CF-842B-60DFBF7E5C16}" dt="2025-06-01T20:07:39.415" v="4218" actId="1582"/>
          <ac:cxnSpMkLst>
            <pc:docMk/>
            <pc:sldMk cId="3645653550" sldId="320"/>
            <ac:cxnSpMk id="43" creationId="{00000000-0000-0000-0000-000000000000}"/>
          </ac:cxnSpMkLst>
        </pc:cxnChg>
      </pc:sldChg>
      <pc:sldChg chg="del">
        <pc:chgData name="DeHart, Stephanie" userId="69486e51-f5a3-47fa-a1e8-d600d3da159f" providerId="ADAL" clId="{3950DB92-A9DF-41CF-842B-60DFBF7E5C16}" dt="2025-06-01T20:41:48.404" v="5351" actId="47"/>
        <pc:sldMkLst>
          <pc:docMk/>
          <pc:sldMk cId="2267840958" sldId="321"/>
        </pc:sldMkLst>
      </pc:sldChg>
      <pc:sldChg chg="del">
        <pc:chgData name="DeHart, Stephanie" userId="69486e51-f5a3-47fa-a1e8-d600d3da159f" providerId="ADAL" clId="{3950DB92-A9DF-41CF-842B-60DFBF7E5C16}" dt="2025-06-01T20:41:48.404" v="5351" actId="47"/>
        <pc:sldMkLst>
          <pc:docMk/>
          <pc:sldMk cId="1839733561" sldId="322"/>
        </pc:sldMkLst>
      </pc:sldChg>
      <pc:sldChg chg="del">
        <pc:chgData name="DeHart, Stephanie" userId="69486e51-f5a3-47fa-a1e8-d600d3da159f" providerId="ADAL" clId="{3950DB92-A9DF-41CF-842B-60DFBF7E5C16}" dt="2025-06-01T20:41:48.404" v="5351" actId="47"/>
        <pc:sldMkLst>
          <pc:docMk/>
          <pc:sldMk cId="1187098882" sldId="323"/>
        </pc:sldMkLst>
      </pc:sldChg>
      <pc:sldChg chg="del">
        <pc:chgData name="DeHart, Stephanie" userId="69486e51-f5a3-47fa-a1e8-d600d3da159f" providerId="ADAL" clId="{3950DB92-A9DF-41CF-842B-60DFBF7E5C16}" dt="2025-06-01T20:41:48.404" v="5351" actId="47"/>
        <pc:sldMkLst>
          <pc:docMk/>
          <pc:sldMk cId="4231654379" sldId="324"/>
        </pc:sldMkLst>
      </pc:sldChg>
      <pc:sldChg chg="del">
        <pc:chgData name="DeHart, Stephanie" userId="69486e51-f5a3-47fa-a1e8-d600d3da159f" providerId="ADAL" clId="{3950DB92-A9DF-41CF-842B-60DFBF7E5C16}" dt="2025-06-01T20:41:48.404" v="5351" actId="47"/>
        <pc:sldMkLst>
          <pc:docMk/>
          <pc:sldMk cId="627258079" sldId="325"/>
        </pc:sldMkLst>
      </pc:sldChg>
      <pc:sldChg chg="del">
        <pc:chgData name="DeHart, Stephanie" userId="69486e51-f5a3-47fa-a1e8-d600d3da159f" providerId="ADAL" clId="{3950DB92-A9DF-41CF-842B-60DFBF7E5C16}" dt="2025-06-01T19:23:40.687" v="2759" actId="47"/>
        <pc:sldMkLst>
          <pc:docMk/>
          <pc:sldMk cId="3852046373" sldId="334"/>
        </pc:sldMkLst>
      </pc:sldChg>
      <pc:sldChg chg="modSp mod">
        <pc:chgData name="DeHart, Stephanie" userId="69486e51-f5a3-47fa-a1e8-d600d3da159f" providerId="ADAL" clId="{3950DB92-A9DF-41CF-842B-60DFBF7E5C16}" dt="2025-06-02T04:25:36.859" v="5731" actId="20577"/>
        <pc:sldMkLst>
          <pc:docMk/>
          <pc:sldMk cId="2758088802" sldId="351"/>
        </pc:sldMkLst>
        <pc:spChg chg="mod">
          <ac:chgData name="DeHart, Stephanie" userId="69486e51-f5a3-47fa-a1e8-d600d3da159f" providerId="ADAL" clId="{3950DB92-A9DF-41CF-842B-60DFBF7E5C16}" dt="2025-06-02T04:25:36.859" v="5731" actId="20577"/>
          <ac:spMkLst>
            <pc:docMk/>
            <pc:sldMk cId="2758088802" sldId="351"/>
            <ac:spMk id="3" creationId="{062212E0-905B-4784-847B-366D95D3FBD9}"/>
          </ac:spMkLst>
        </pc:spChg>
      </pc:sldChg>
      <pc:sldChg chg="modSp mod">
        <pc:chgData name="DeHart, Stephanie" userId="69486e51-f5a3-47fa-a1e8-d600d3da159f" providerId="ADAL" clId="{3950DB92-A9DF-41CF-842B-60DFBF7E5C16}" dt="2025-06-01T21:16:12.985" v="5728" actId="207"/>
        <pc:sldMkLst>
          <pc:docMk/>
          <pc:sldMk cId="2386444104" sldId="369"/>
        </pc:sldMkLst>
        <pc:spChg chg="ord">
          <ac:chgData name="DeHart, Stephanie" userId="69486e51-f5a3-47fa-a1e8-d600d3da159f" providerId="ADAL" clId="{3950DB92-A9DF-41CF-842B-60DFBF7E5C16}" dt="2025-06-01T20:43:55.810" v="5355" actId="167"/>
          <ac:spMkLst>
            <pc:docMk/>
            <pc:sldMk cId="2386444104" sldId="369"/>
            <ac:spMk id="3" creationId="{BB2CE762-20EA-4BC6-AB84-A6F632612601}"/>
          </ac:spMkLst>
        </pc:spChg>
        <pc:graphicFrameChg chg="modGraphic">
          <ac:chgData name="DeHart, Stephanie" userId="69486e51-f5a3-47fa-a1e8-d600d3da159f" providerId="ADAL" clId="{3950DB92-A9DF-41CF-842B-60DFBF7E5C16}" dt="2025-06-01T21:16:12.985" v="5728" actId="207"/>
          <ac:graphicFrameMkLst>
            <pc:docMk/>
            <pc:sldMk cId="2386444104" sldId="369"/>
            <ac:graphicFrameMk id="5" creationId="{A46B49D6-237F-4AAD-A9DB-7963E8470EAB}"/>
          </ac:graphicFrameMkLst>
        </pc:graphicFrameChg>
      </pc:sldChg>
      <pc:sldChg chg="modSp mod">
        <pc:chgData name="DeHart, Stephanie" userId="69486e51-f5a3-47fa-a1e8-d600d3da159f" providerId="ADAL" clId="{3950DB92-A9DF-41CF-842B-60DFBF7E5C16}" dt="2025-06-01T21:16:02.873" v="5727" actId="207"/>
        <pc:sldMkLst>
          <pc:docMk/>
          <pc:sldMk cId="2197960675" sldId="375"/>
        </pc:sldMkLst>
        <pc:spChg chg="ord">
          <ac:chgData name="DeHart, Stephanie" userId="69486e51-f5a3-47fa-a1e8-d600d3da159f" providerId="ADAL" clId="{3950DB92-A9DF-41CF-842B-60DFBF7E5C16}" dt="2025-06-01T21:14:51.560" v="5725" actId="167"/>
          <ac:spMkLst>
            <pc:docMk/>
            <pc:sldMk cId="2197960675" sldId="375"/>
            <ac:spMk id="3" creationId="{BB2CE762-20EA-4BC6-AB84-A6F632612601}"/>
          </ac:spMkLst>
        </pc:spChg>
        <pc:graphicFrameChg chg="modGraphic">
          <ac:chgData name="DeHart, Stephanie" userId="69486e51-f5a3-47fa-a1e8-d600d3da159f" providerId="ADAL" clId="{3950DB92-A9DF-41CF-842B-60DFBF7E5C16}" dt="2025-06-01T21:16:02.873" v="5727" actId="207"/>
          <ac:graphicFrameMkLst>
            <pc:docMk/>
            <pc:sldMk cId="2197960675" sldId="375"/>
            <ac:graphicFrameMk id="5" creationId="{A46B49D6-237F-4AAD-A9DB-7963E8470EAB}"/>
          </ac:graphicFrameMkLst>
        </pc:graphicFrameChg>
      </pc:sldChg>
      <pc:sldChg chg="addSp modSp mod ord modAnim">
        <pc:chgData name="DeHart, Stephanie" userId="69486e51-f5a3-47fa-a1e8-d600d3da159f" providerId="ADAL" clId="{3950DB92-A9DF-41CF-842B-60DFBF7E5C16}" dt="2025-06-01T21:12:22.666" v="5715" actId="1035"/>
        <pc:sldMkLst>
          <pc:docMk/>
          <pc:sldMk cId="1076403833" sldId="377"/>
        </pc:sldMkLst>
        <pc:spChg chg="add mod">
          <ac:chgData name="DeHart, Stephanie" userId="69486e51-f5a3-47fa-a1e8-d600d3da159f" providerId="ADAL" clId="{3950DB92-A9DF-41CF-842B-60DFBF7E5C16}" dt="2025-06-01T21:11:29.961" v="5711" actId="14100"/>
          <ac:spMkLst>
            <pc:docMk/>
            <pc:sldMk cId="1076403833" sldId="377"/>
            <ac:spMk id="3" creationId="{CFDA5C83-5909-49AB-870E-337308CDAF28}"/>
          </ac:spMkLst>
        </pc:spChg>
        <pc:spChg chg="add mod">
          <ac:chgData name="DeHart, Stephanie" userId="69486e51-f5a3-47fa-a1e8-d600d3da159f" providerId="ADAL" clId="{3950DB92-A9DF-41CF-842B-60DFBF7E5C16}" dt="2025-06-01T21:12:22.666" v="5715" actId="1035"/>
          <ac:spMkLst>
            <pc:docMk/>
            <pc:sldMk cId="1076403833" sldId="377"/>
            <ac:spMk id="7" creationId="{18EE2068-F2FF-4897-AC5E-54B47B5B1759}"/>
          </ac:spMkLst>
        </pc:spChg>
        <pc:spChg chg="add mod">
          <ac:chgData name="DeHart, Stephanie" userId="69486e51-f5a3-47fa-a1e8-d600d3da159f" providerId="ADAL" clId="{3950DB92-A9DF-41CF-842B-60DFBF7E5C16}" dt="2025-06-01T21:11:13.117" v="5707" actId="14100"/>
          <ac:spMkLst>
            <pc:docMk/>
            <pc:sldMk cId="1076403833" sldId="377"/>
            <ac:spMk id="8" creationId="{49798F3E-C035-4F08-B0FB-0B0331456DF9}"/>
          </ac:spMkLst>
        </pc:spChg>
      </pc:sldChg>
      <pc:sldChg chg="modSp mod">
        <pc:chgData name="DeHart, Stephanie" userId="69486e51-f5a3-47fa-a1e8-d600d3da159f" providerId="ADAL" clId="{3950DB92-A9DF-41CF-842B-60DFBF7E5C16}" dt="2025-06-01T20:48:02.104" v="5446" actId="20577"/>
        <pc:sldMkLst>
          <pc:docMk/>
          <pc:sldMk cId="3621088789" sldId="396"/>
        </pc:sldMkLst>
        <pc:spChg chg="mod">
          <ac:chgData name="DeHart, Stephanie" userId="69486e51-f5a3-47fa-a1e8-d600d3da159f" providerId="ADAL" clId="{3950DB92-A9DF-41CF-842B-60DFBF7E5C16}" dt="2025-06-01T20:45:08.238" v="5357" actId="27636"/>
          <ac:spMkLst>
            <pc:docMk/>
            <pc:sldMk cId="3621088789" sldId="396"/>
            <ac:spMk id="12" creationId="{7D004B61-B43B-4379-80B0-1B0B9488A24C}"/>
          </ac:spMkLst>
        </pc:spChg>
        <pc:graphicFrameChg chg="mod modGraphic">
          <ac:chgData name="DeHart, Stephanie" userId="69486e51-f5a3-47fa-a1e8-d600d3da159f" providerId="ADAL" clId="{3950DB92-A9DF-41CF-842B-60DFBF7E5C16}" dt="2025-06-01T20:48:02.104" v="5446" actId="20577"/>
          <ac:graphicFrameMkLst>
            <pc:docMk/>
            <pc:sldMk cId="3621088789" sldId="396"/>
            <ac:graphicFrameMk id="15" creationId="{1B1597F2-7D90-4A09-9FF8-895AB8B45348}"/>
          </ac:graphicFrameMkLst>
        </pc:graphicFrameChg>
      </pc:sldChg>
      <pc:sldChg chg="addSp modSp mod modAnim">
        <pc:chgData name="DeHart, Stephanie" userId="69486e51-f5a3-47fa-a1e8-d600d3da159f" providerId="ADAL" clId="{3950DB92-A9DF-41CF-842B-60DFBF7E5C16}" dt="2025-06-01T20:58:19.625" v="5560" actId="14100"/>
        <pc:sldMkLst>
          <pc:docMk/>
          <pc:sldMk cId="2061642247" sldId="398"/>
        </pc:sldMkLst>
        <pc:spChg chg="add mod">
          <ac:chgData name="DeHart, Stephanie" userId="69486e51-f5a3-47fa-a1e8-d600d3da159f" providerId="ADAL" clId="{3950DB92-A9DF-41CF-842B-60DFBF7E5C16}" dt="2025-06-01T20:58:19.625" v="5560" actId="14100"/>
          <ac:spMkLst>
            <pc:docMk/>
            <pc:sldMk cId="2061642247" sldId="398"/>
            <ac:spMk id="2" creationId="{37FF6225-8B56-4C57-ADE6-C541417DF40C}"/>
          </ac:spMkLst>
        </pc:spChg>
        <pc:spChg chg="add mod ord">
          <ac:chgData name="DeHart, Stephanie" userId="69486e51-f5a3-47fa-a1e8-d600d3da159f" providerId="ADAL" clId="{3950DB92-A9DF-41CF-842B-60DFBF7E5C16}" dt="2025-06-01T20:58:08.125" v="5559" actId="1036"/>
          <ac:spMkLst>
            <pc:docMk/>
            <pc:sldMk cId="2061642247" sldId="398"/>
            <ac:spMk id="10" creationId="{DB84C146-B79B-40E7-8C55-C4823F4E2957}"/>
          </ac:spMkLst>
        </pc:spChg>
        <pc:graphicFrameChg chg="modGraphic">
          <ac:chgData name="DeHart, Stephanie" userId="69486e51-f5a3-47fa-a1e8-d600d3da159f" providerId="ADAL" clId="{3950DB92-A9DF-41CF-842B-60DFBF7E5C16}" dt="2025-06-01T20:49:55.524" v="5457" actId="14734"/>
          <ac:graphicFrameMkLst>
            <pc:docMk/>
            <pc:sldMk cId="2061642247" sldId="398"/>
            <ac:graphicFrameMk id="11" creationId="{46C70BDD-A00B-45D9-902F-85033465626B}"/>
          </ac:graphicFrameMkLst>
        </pc:graphicFrameChg>
      </pc:sldChg>
      <pc:sldChg chg="addSp delSp modSp new mod modClrScheme chgLayout modNotesTx">
        <pc:chgData name="DeHart, Stephanie" userId="69486e51-f5a3-47fa-a1e8-d600d3da159f" providerId="ADAL" clId="{3950DB92-A9DF-41CF-842B-60DFBF7E5C16}" dt="2025-06-01T20:59:53.026" v="5571" actId="1440"/>
        <pc:sldMkLst>
          <pc:docMk/>
          <pc:sldMk cId="2605255569" sldId="400"/>
        </pc:sldMkLst>
        <pc:spChg chg="del mod ord">
          <ac:chgData name="DeHart, Stephanie" userId="69486e51-f5a3-47fa-a1e8-d600d3da159f" providerId="ADAL" clId="{3950DB92-A9DF-41CF-842B-60DFBF7E5C16}" dt="2025-06-01T17:56:05.303" v="2" actId="700"/>
          <ac:spMkLst>
            <pc:docMk/>
            <pc:sldMk cId="2605255569" sldId="400"/>
            <ac:spMk id="2" creationId="{180EE908-9C93-4F5C-99E4-11D64F3E0F6E}"/>
          </ac:spMkLst>
        </pc:spChg>
        <pc:spChg chg="mod ord">
          <ac:chgData name="DeHart, Stephanie" userId="69486e51-f5a3-47fa-a1e8-d600d3da159f" providerId="ADAL" clId="{3950DB92-A9DF-41CF-842B-60DFBF7E5C16}" dt="2025-06-01T20:59:21.932" v="5563" actId="700"/>
          <ac:spMkLst>
            <pc:docMk/>
            <pc:sldMk cId="2605255569" sldId="400"/>
            <ac:spMk id="3" creationId="{3C15B925-4FA8-4D4A-AC05-59F9CF783979}"/>
          </ac:spMkLst>
        </pc:spChg>
        <pc:spChg chg="mod ord">
          <ac:chgData name="DeHart, Stephanie" userId="69486e51-f5a3-47fa-a1e8-d600d3da159f" providerId="ADAL" clId="{3950DB92-A9DF-41CF-842B-60DFBF7E5C16}" dt="2025-06-01T20:59:21.932" v="5563" actId="700"/>
          <ac:spMkLst>
            <pc:docMk/>
            <pc:sldMk cId="2605255569" sldId="400"/>
            <ac:spMk id="4" creationId="{23B39DD4-1379-4C10-B879-CF6BDE0B8EF2}"/>
          </ac:spMkLst>
        </pc:spChg>
        <pc:spChg chg="add mod ord">
          <ac:chgData name="DeHart, Stephanie" userId="69486e51-f5a3-47fa-a1e8-d600d3da159f" providerId="ADAL" clId="{3950DB92-A9DF-41CF-842B-60DFBF7E5C16}" dt="2025-06-01T20:59:21.932" v="5563" actId="700"/>
          <ac:spMkLst>
            <pc:docMk/>
            <pc:sldMk cId="2605255569" sldId="400"/>
            <ac:spMk id="5" creationId="{DDBC8482-3B01-4032-AAAE-6FE1FE9226CE}"/>
          </ac:spMkLst>
        </pc:spChg>
        <pc:spChg chg="add del mod ord">
          <ac:chgData name="DeHart, Stephanie" userId="69486e51-f5a3-47fa-a1e8-d600d3da159f" providerId="ADAL" clId="{3950DB92-A9DF-41CF-842B-60DFBF7E5C16}" dt="2025-06-01T20:59:38.970" v="5568"/>
          <ac:spMkLst>
            <pc:docMk/>
            <pc:sldMk cId="2605255569" sldId="400"/>
            <ac:spMk id="6" creationId="{F2E645C0-05AC-48B6-8D79-CDA54F77861A}"/>
          </ac:spMkLst>
        </pc:spChg>
        <pc:spChg chg="add mod ord">
          <ac:chgData name="DeHart, Stephanie" userId="69486e51-f5a3-47fa-a1e8-d600d3da159f" providerId="ADAL" clId="{3950DB92-A9DF-41CF-842B-60DFBF7E5C16}" dt="2025-06-01T20:59:29.527" v="5565"/>
          <ac:spMkLst>
            <pc:docMk/>
            <pc:sldMk cId="2605255569" sldId="400"/>
            <ac:spMk id="9" creationId="{4367C8C9-88CE-4781-9E96-294C63050783}"/>
          </ac:spMkLst>
        </pc:spChg>
        <pc:picChg chg="add del mod">
          <ac:chgData name="DeHart, Stephanie" userId="69486e51-f5a3-47fa-a1e8-d600d3da159f" providerId="ADAL" clId="{3950DB92-A9DF-41CF-842B-60DFBF7E5C16}" dt="2025-06-01T20:59:18.775" v="5562" actId="21"/>
          <ac:picMkLst>
            <pc:docMk/>
            <pc:sldMk cId="2605255569" sldId="400"/>
            <ac:picMk id="7" creationId="{A1BD357E-779D-4EFA-B067-9DAE88E607F4}"/>
          </ac:picMkLst>
        </pc:picChg>
        <pc:picChg chg="add del mod">
          <ac:chgData name="DeHart, Stephanie" userId="69486e51-f5a3-47fa-a1e8-d600d3da159f" providerId="ADAL" clId="{3950DB92-A9DF-41CF-842B-60DFBF7E5C16}" dt="2025-06-01T20:59:04.169" v="5561" actId="478"/>
          <ac:picMkLst>
            <pc:docMk/>
            <pc:sldMk cId="2605255569" sldId="400"/>
            <ac:picMk id="8" creationId="{A284060A-D769-40D8-A5FE-52F440E99CB5}"/>
          </ac:picMkLst>
        </pc:picChg>
        <pc:picChg chg="add del mod">
          <ac:chgData name="DeHart, Stephanie" userId="69486e51-f5a3-47fa-a1e8-d600d3da159f" providerId="ADAL" clId="{3950DB92-A9DF-41CF-842B-60DFBF7E5C16}" dt="2025-06-01T20:59:35.025" v="5566" actId="21"/>
          <ac:picMkLst>
            <pc:docMk/>
            <pc:sldMk cId="2605255569" sldId="400"/>
            <ac:picMk id="10" creationId="{F48537BB-5963-4850-9428-8A8A843A6F62}"/>
          </ac:picMkLst>
        </pc:picChg>
        <pc:picChg chg="add mod">
          <ac:chgData name="DeHart, Stephanie" userId="69486e51-f5a3-47fa-a1e8-d600d3da159f" providerId="ADAL" clId="{3950DB92-A9DF-41CF-842B-60DFBF7E5C16}" dt="2025-06-01T20:59:53.026" v="5571" actId="1440"/>
          <ac:picMkLst>
            <pc:docMk/>
            <pc:sldMk cId="2605255569" sldId="400"/>
            <ac:picMk id="11" creationId="{E4C51702-7A66-4403-8B83-E2AC0D3A6377}"/>
          </ac:picMkLst>
        </pc:picChg>
      </pc:sldChg>
      <pc:sldChg chg="addSp modSp new mod modAnim modNotesTx">
        <pc:chgData name="DeHart, Stephanie" userId="69486e51-f5a3-47fa-a1e8-d600d3da159f" providerId="ADAL" clId="{3950DB92-A9DF-41CF-842B-60DFBF7E5C16}" dt="2025-06-01T21:00:46.506" v="5574" actId="1440"/>
        <pc:sldMkLst>
          <pc:docMk/>
          <pc:sldMk cId="1895032693" sldId="401"/>
        </pc:sldMkLst>
        <pc:spChg chg="mod">
          <ac:chgData name="DeHart, Stephanie" userId="69486e51-f5a3-47fa-a1e8-d600d3da159f" providerId="ADAL" clId="{3950DB92-A9DF-41CF-842B-60DFBF7E5C16}" dt="2025-06-01T18:06:21.784" v="311" actId="20577"/>
          <ac:spMkLst>
            <pc:docMk/>
            <pc:sldMk cId="1895032693" sldId="401"/>
            <ac:spMk id="2" creationId="{07B22BD6-628F-47AF-BDEC-3989D6D9154D}"/>
          </ac:spMkLst>
        </pc:spChg>
        <pc:spChg chg="mod">
          <ac:chgData name="DeHart, Stephanie" userId="69486e51-f5a3-47fa-a1e8-d600d3da159f" providerId="ADAL" clId="{3950DB92-A9DF-41CF-842B-60DFBF7E5C16}" dt="2025-06-01T18:07:38.355" v="347" actId="20577"/>
          <ac:spMkLst>
            <pc:docMk/>
            <pc:sldMk cId="1895032693" sldId="401"/>
            <ac:spMk id="3" creationId="{488AB363-1F92-4A76-886E-AAE76BF87DBE}"/>
          </ac:spMkLst>
        </pc:spChg>
        <pc:spChg chg="add mod">
          <ac:chgData name="DeHart, Stephanie" userId="69486e51-f5a3-47fa-a1e8-d600d3da159f" providerId="ADAL" clId="{3950DB92-A9DF-41CF-842B-60DFBF7E5C16}" dt="2025-06-01T18:09:43.896" v="387" actId="20577"/>
          <ac:spMkLst>
            <pc:docMk/>
            <pc:sldMk cId="1895032693" sldId="401"/>
            <ac:spMk id="9" creationId="{9DD24B71-2E50-47AF-8504-668824CC7E39}"/>
          </ac:spMkLst>
        </pc:spChg>
        <pc:picChg chg="add mod">
          <ac:chgData name="DeHart, Stephanie" userId="69486e51-f5a3-47fa-a1e8-d600d3da159f" providerId="ADAL" clId="{3950DB92-A9DF-41CF-842B-60DFBF7E5C16}" dt="2025-06-01T21:00:46.506" v="5574" actId="1440"/>
          <ac:picMkLst>
            <pc:docMk/>
            <pc:sldMk cId="1895032693" sldId="401"/>
            <ac:picMk id="6" creationId="{04D071F8-C772-425E-829B-A552E927A4A3}"/>
          </ac:picMkLst>
        </pc:picChg>
        <pc:picChg chg="add mod">
          <ac:chgData name="DeHart, Stephanie" userId="69486e51-f5a3-47fa-a1e8-d600d3da159f" providerId="ADAL" clId="{3950DB92-A9DF-41CF-842B-60DFBF7E5C16}" dt="2025-06-01T18:10:06.830" v="429" actId="1035"/>
          <ac:picMkLst>
            <pc:docMk/>
            <pc:sldMk cId="1895032693" sldId="401"/>
            <ac:picMk id="7" creationId="{DBCADAF7-8CC0-421B-9A97-C19994004551}"/>
          </ac:picMkLst>
        </pc:picChg>
        <pc:cxnChg chg="add mod">
          <ac:chgData name="DeHart, Stephanie" userId="69486e51-f5a3-47fa-a1e8-d600d3da159f" providerId="ADAL" clId="{3950DB92-A9DF-41CF-842B-60DFBF7E5C16}" dt="2025-06-01T18:10:45.830" v="450" actId="1035"/>
          <ac:cxnSpMkLst>
            <pc:docMk/>
            <pc:sldMk cId="1895032693" sldId="401"/>
            <ac:cxnSpMk id="11" creationId="{0F1D4881-91C7-4BF9-806B-60C29868F03F}"/>
          </ac:cxnSpMkLst>
        </pc:cxnChg>
      </pc:sldChg>
      <pc:sldChg chg="addSp delSp modSp new mod modAnim modNotesTx">
        <pc:chgData name="DeHart, Stephanie" userId="69486e51-f5a3-47fa-a1e8-d600d3da159f" providerId="ADAL" clId="{3950DB92-A9DF-41CF-842B-60DFBF7E5C16}" dt="2025-06-01T21:02:35.720" v="5583"/>
        <pc:sldMkLst>
          <pc:docMk/>
          <pc:sldMk cId="1758848910" sldId="402"/>
        </pc:sldMkLst>
        <pc:spChg chg="mod">
          <ac:chgData name="DeHart, Stephanie" userId="69486e51-f5a3-47fa-a1e8-d600d3da159f" providerId="ADAL" clId="{3950DB92-A9DF-41CF-842B-60DFBF7E5C16}" dt="2025-06-01T18:12:53.785" v="567" actId="313"/>
          <ac:spMkLst>
            <pc:docMk/>
            <pc:sldMk cId="1758848910" sldId="402"/>
            <ac:spMk id="2" creationId="{42107BBC-EBD8-4345-9CAA-A5166C345211}"/>
          </ac:spMkLst>
        </pc:spChg>
        <pc:spChg chg="mod topLvl">
          <ac:chgData name="DeHart, Stephanie" userId="69486e51-f5a3-47fa-a1e8-d600d3da159f" providerId="ADAL" clId="{3950DB92-A9DF-41CF-842B-60DFBF7E5C16}" dt="2025-06-01T21:01:58.955" v="5580" actId="165"/>
          <ac:spMkLst>
            <pc:docMk/>
            <pc:sldMk cId="1758848910" sldId="402"/>
            <ac:spMk id="7" creationId="{62B6D122-053C-42E0-B97D-C246F05752FF}"/>
          </ac:spMkLst>
        </pc:spChg>
        <pc:spChg chg="mod topLvl">
          <ac:chgData name="DeHart, Stephanie" userId="69486e51-f5a3-47fa-a1e8-d600d3da159f" providerId="ADAL" clId="{3950DB92-A9DF-41CF-842B-60DFBF7E5C16}" dt="2025-06-01T21:01:58.955" v="5580" actId="165"/>
          <ac:spMkLst>
            <pc:docMk/>
            <pc:sldMk cId="1758848910" sldId="402"/>
            <ac:spMk id="8" creationId="{65EFB5C1-8EF1-4ECE-82FC-B95B083D196A}"/>
          </ac:spMkLst>
        </pc:spChg>
        <pc:spChg chg="mod topLvl">
          <ac:chgData name="DeHart, Stephanie" userId="69486e51-f5a3-47fa-a1e8-d600d3da159f" providerId="ADAL" clId="{3950DB92-A9DF-41CF-842B-60DFBF7E5C16}" dt="2025-06-01T21:01:58.955" v="5580" actId="165"/>
          <ac:spMkLst>
            <pc:docMk/>
            <pc:sldMk cId="1758848910" sldId="402"/>
            <ac:spMk id="9" creationId="{09BA7F0D-EFFE-40B1-AE5E-EB44BDD99FC0}"/>
          </ac:spMkLst>
        </pc:spChg>
        <pc:spChg chg="mod topLvl">
          <ac:chgData name="DeHart, Stephanie" userId="69486e51-f5a3-47fa-a1e8-d600d3da159f" providerId="ADAL" clId="{3950DB92-A9DF-41CF-842B-60DFBF7E5C16}" dt="2025-06-01T21:01:58.955" v="5580" actId="165"/>
          <ac:spMkLst>
            <pc:docMk/>
            <pc:sldMk cId="1758848910" sldId="402"/>
            <ac:spMk id="10" creationId="{445D8E31-A463-4F64-92FE-522B5962E391}"/>
          </ac:spMkLst>
        </pc:spChg>
        <pc:spChg chg="mod topLvl">
          <ac:chgData name="DeHart, Stephanie" userId="69486e51-f5a3-47fa-a1e8-d600d3da159f" providerId="ADAL" clId="{3950DB92-A9DF-41CF-842B-60DFBF7E5C16}" dt="2025-06-01T21:01:58.955" v="5580" actId="165"/>
          <ac:spMkLst>
            <pc:docMk/>
            <pc:sldMk cId="1758848910" sldId="402"/>
            <ac:spMk id="11" creationId="{39CF9768-38F1-451F-87A2-F09DAD5AD0D0}"/>
          </ac:spMkLst>
        </pc:spChg>
        <pc:spChg chg="mod topLvl">
          <ac:chgData name="DeHart, Stephanie" userId="69486e51-f5a3-47fa-a1e8-d600d3da159f" providerId="ADAL" clId="{3950DB92-A9DF-41CF-842B-60DFBF7E5C16}" dt="2025-06-01T21:01:58.955" v="5580" actId="165"/>
          <ac:spMkLst>
            <pc:docMk/>
            <pc:sldMk cId="1758848910" sldId="402"/>
            <ac:spMk id="12" creationId="{A247F6C4-A7F3-49BD-BDB8-CEF6DEA49001}"/>
          </ac:spMkLst>
        </pc:spChg>
        <pc:spChg chg="mod topLvl">
          <ac:chgData name="DeHart, Stephanie" userId="69486e51-f5a3-47fa-a1e8-d600d3da159f" providerId="ADAL" clId="{3950DB92-A9DF-41CF-842B-60DFBF7E5C16}" dt="2025-06-01T21:01:58.955" v="5580" actId="165"/>
          <ac:spMkLst>
            <pc:docMk/>
            <pc:sldMk cId="1758848910" sldId="402"/>
            <ac:spMk id="13" creationId="{4583B8C6-5E46-4826-BA56-50589F8091F0}"/>
          </ac:spMkLst>
        </pc:spChg>
        <pc:spChg chg="mod topLvl">
          <ac:chgData name="DeHart, Stephanie" userId="69486e51-f5a3-47fa-a1e8-d600d3da159f" providerId="ADAL" clId="{3950DB92-A9DF-41CF-842B-60DFBF7E5C16}" dt="2025-06-01T21:01:58.955" v="5580" actId="165"/>
          <ac:spMkLst>
            <pc:docMk/>
            <pc:sldMk cId="1758848910" sldId="402"/>
            <ac:spMk id="14" creationId="{F541694A-A8B5-4124-9DAB-9F4DD12EA6C2}"/>
          </ac:spMkLst>
        </pc:spChg>
        <pc:spChg chg="mod topLvl">
          <ac:chgData name="DeHart, Stephanie" userId="69486e51-f5a3-47fa-a1e8-d600d3da159f" providerId="ADAL" clId="{3950DB92-A9DF-41CF-842B-60DFBF7E5C16}" dt="2025-06-01T21:01:58.955" v="5580" actId="165"/>
          <ac:spMkLst>
            <pc:docMk/>
            <pc:sldMk cId="1758848910" sldId="402"/>
            <ac:spMk id="15" creationId="{16024A09-2E83-4B07-8ADF-27F697354132}"/>
          </ac:spMkLst>
        </pc:spChg>
        <pc:spChg chg="mod topLvl">
          <ac:chgData name="DeHart, Stephanie" userId="69486e51-f5a3-47fa-a1e8-d600d3da159f" providerId="ADAL" clId="{3950DB92-A9DF-41CF-842B-60DFBF7E5C16}" dt="2025-06-01T21:01:58.955" v="5580" actId="165"/>
          <ac:spMkLst>
            <pc:docMk/>
            <pc:sldMk cId="1758848910" sldId="402"/>
            <ac:spMk id="16" creationId="{112CA4C2-DE83-47FB-9C7F-F6AF6088012F}"/>
          </ac:spMkLst>
        </pc:spChg>
        <pc:spChg chg="mod topLvl">
          <ac:chgData name="DeHart, Stephanie" userId="69486e51-f5a3-47fa-a1e8-d600d3da159f" providerId="ADAL" clId="{3950DB92-A9DF-41CF-842B-60DFBF7E5C16}" dt="2025-06-01T21:01:58.955" v="5580" actId="165"/>
          <ac:spMkLst>
            <pc:docMk/>
            <pc:sldMk cId="1758848910" sldId="402"/>
            <ac:spMk id="17" creationId="{D62E7A86-D96F-4BF7-9648-A037D6B45F84}"/>
          </ac:spMkLst>
        </pc:spChg>
        <pc:grpChg chg="del mod">
          <ac:chgData name="DeHart, Stephanie" userId="69486e51-f5a3-47fa-a1e8-d600d3da159f" providerId="ADAL" clId="{3950DB92-A9DF-41CF-842B-60DFBF7E5C16}" dt="2025-06-01T21:01:58.955" v="5580" actId="165"/>
          <ac:grpSpMkLst>
            <pc:docMk/>
            <pc:sldMk cId="1758848910" sldId="402"/>
            <ac:grpSpMk id="6" creationId="{545096E0-C681-4921-B4D4-22E06929CB2B}"/>
          </ac:grpSpMkLst>
        </pc:grpChg>
        <pc:graphicFrameChg chg="add del mod modGraphic">
          <ac:chgData name="DeHart, Stephanie" userId="69486e51-f5a3-47fa-a1e8-d600d3da159f" providerId="ADAL" clId="{3950DB92-A9DF-41CF-842B-60DFBF7E5C16}" dt="2025-06-01T21:01:28.096" v="5577" actId="18245"/>
          <ac:graphicFrameMkLst>
            <pc:docMk/>
            <pc:sldMk cId="1758848910" sldId="402"/>
            <ac:graphicFrameMk id="5" creationId="{FEAC2855-6C5D-4B16-A8CB-AD9D15EFDF1F}"/>
          </ac:graphicFrameMkLst>
        </pc:graphicFrameChg>
      </pc:sldChg>
      <pc:sldChg chg="addSp modSp new mod">
        <pc:chgData name="DeHart, Stephanie" userId="69486e51-f5a3-47fa-a1e8-d600d3da159f" providerId="ADAL" clId="{3950DB92-A9DF-41CF-842B-60DFBF7E5C16}" dt="2025-06-01T21:03:15.100" v="5584" actId="208"/>
        <pc:sldMkLst>
          <pc:docMk/>
          <pc:sldMk cId="1844992960" sldId="403"/>
        </pc:sldMkLst>
        <pc:spChg chg="mod">
          <ac:chgData name="DeHart, Stephanie" userId="69486e51-f5a3-47fa-a1e8-d600d3da159f" providerId="ADAL" clId="{3950DB92-A9DF-41CF-842B-60DFBF7E5C16}" dt="2025-06-01T18:27:00.552" v="900" actId="20577"/>
          <ac:spMkLst>
            <pc:docMk/>
            <pc:sldMk cId="1844992960" sldId="403"/>
            <ac:spMk id="2" creationId="{DE866947-AB91-4E89-90AA-8919A30C5AFF}"/>
          </ac:spMkLst>
        </pc:spChg>
        <pc:spChg chg="mod">
          <ac:chgData name="DeHart, Stephanie" userId="69486e51-f5a3-47fa-a1e8-d600d3da159f" providerId="ADAL" clId="{3950DB92-A9DF-41CF-842B-60DFBF7E5C16}" dt="2025-06-01T18:27:53.012" v="960" actId="14100"/>
          <ac:spMkLst>
            <pc:docMk/>
            <pc:sldMk cId="1844992960" sldId="403"/>
            <ac:spMk id="3" creationId="{DBEF7D4A-870F-48D0-A997-5FBD1A7699AA}"/>
          </ac:spMkLst>
        </pc:spChg>
        <pc:picChg chg="add mod">
          <ac:chgData name="DeHart, Stephanie" userId="69486e51-f5a3-47fa-a1e8-d600d3da159f" providerId="ADAL" clId="{3950DB92-A9DF-41CF-842B-60DFBF7E5C16}" dt="2025-06-01T21:03:15.100" v="5584" actId="208"/>
          <ac:picMkLst>
            <pc:docMk/>
            <pc:sldMk cId="1844992960" sldId="403"/>
            <ac:picMk id="6" creationId="{B7130518-8E3C-4F69-86C0-3AB138966520}"/>
          </ac:picMkLst>
        </pc:picChg>
        <pc:picChg chg="add mod">
          <ac:chgData name="DeHart, Stephanie" userId="69486e51-f5a3-47fa-a1e8-d600d3da159f" providerId="ADAL" clId="{3950DB92-A9DF-41CF-842B-60DFBF7E5C16}" dt="2025-06-01T18:27:57.413" v="961"/>
          <ac:picMkLst>
            <pc:docMk/>
            <pc:sldMk cId="1844992960" sldId="403"/>
            <ac:picMk id="7" creationId="{787ACD68-EBA0-4D63-8287-D7AA88FE5104}"/>
          </ac:picMkLst>
        </pc:picChg>
      </pc:sldChg>
      <pc:sldChg chg="addSp delSp modSp new mod modClrScheme delAnim modAnim chgLayout">
        <pc:chgData name="DeHart, Stephanie" userId="69486e51-f5a3-47fa-a1e8-d600d3da159f" providerId="ADAL" clId="{3950DB92-A9DF-41CF-842B-60DFBF7E5C16}" dt="2025-06-01T18:35:40.168" v="1141" actId="12788"/>
        <pc:sldMkLst>
          <pc:docMk/>
          <pc:sldMk cId="2486502688" sldId="404"/>
        </pc:sldMkLst>
        <pc:spChg chg="mod ord">
          <ac:chgData name="DeHart, Stephanie" userId="69486e51-f5a3-47fa-a1e8-d600d3da159f" providerId="ADAL" clId="{3950DB92-A9DF-41CF-842B-60DFBF7E5C16}" dt="2025-06-01T18:28:45.151" v="1006" actId="700"/>
          <ac:spMkLst>
            <pc:docMk/>
            <pc:sldMk cId="2486502688" sldId="404"/>
            <ac:spMk id="2" creationId="{8415AF6E-9AC0-4CBF-B055-822C4541253E}"/>
          </ac:spMkLst>
        </pc:spChg>
        <pc:spChg chg="del">
          <ac:chgData name="DeHart, Stephanie" userId="69486e51-f5a3-47fa-a1e8-d600d3da159f" providerId="ADAL" clId="{3950DB92-A9DF-41CF-842B-60DFBF7E5C16}" dt="2025-06-01T18:28:45.151" v="1006" actId="700"/>
          <ac:spMkLst>
            <pc:docMk/>
            <pc:sldMk cId="2486502688" sldId="404"/>
            <ac:spMk id="3" creationId="{6AA325AB-DBE2-47C4-873F-E0D813B94569}"/>
          </ac:spMkLst>
        </pc:spChg>
        <pc:spChg chg="mod ord">
          <ac:chgData name="DeHart, Stephanie" userId="69486e51-f5a3-47fa-a1e8-d600d3da159f" providerId="ADAL" clId="{3950DB92-A9DF-41CF-842B-60DFBF7E5C16}" dt="2025-06-01T18:28:45.151" v="1006" actId="700"/>
          <ac:spMkLst>
            <pc:docMk/>
            <pc:sldMk cId="2486502688" sldId="404"/>
            <ac:spMk id="4" creationId="{6FA0AE4C-BEA4-467B-9804-EF24B738F617}"/>
          </ac:spMkLst>
        </pc:spChg>
        <pc:spChg chg="mod ord">
          <ac:chgData name="DeHart, Stephanie" userId="69486e51-f5a3-47fa-a1e8-d600d3da159f" providerId="ADAL" clId="{3950DB92-A9DF-41CF-842B-60DFBF7E5C16}" dt="2025-06-01T18:28:45.151" v="1006" actId="700"/>
          <ac:spMkLst>
            <pc:docMk/>
            <pc:sldMk cId="2486502688" sldId="404"/>
            <ac:spMk id="5" creationId="{C041C2CE-BFFC-4577-9D95-C88C700E8FF7}"/>
          </ac:spMkLst>
        </pc:spChg>
        <pc:spChg chg="add mod">
          <ac:chgData name="DeHart, Stephanie" userId="69486e51-f5a3-47fa-a1e8-d600d3da159f" providerId="ADAL" clId="{3950DB92-A9DF-41CF-842B-60DFBF7E5C16}" dt="2025-06-01T18:29:00.741" v="1007"/>
          <ac:spMkLst>
            <pc:docMk/>
            <pc:sldMk cId="2486502688" sldId="404"/>
            <ac:spMk id="6" creationId="{C7141D52-4F15-4F44-B423-19E2828FC2D2}"/>
          </ac:spMkLst>
        </pc:spChg>
        <pc:spChg chg="add mod">
          <ac:chgData name="DeHart, Stephanie" userId="69486e51-f5a3-47fa-a1e8-d600d3da159f" providerId="ADAL" clId="{3950DB92-A9DF-41CF-842B-60DFBF7E5C16}" dt="2025-06-01T18:29:33.373" v="1013" actId="404"/>
          <ac:spMkLst>
            <pc:docMk/>
            <pc:sldMk cId="2486502688" sldId="404"/>
            <ac:spMk id="7" creationId="{06F43307-36B6-4A18-A478-46B76FE8E850}"/>
          </ac:spMkLst>
        </pc:spChg>
        <pc:spChg chg="add mod">
          <ac:chgData name="DeHart, Stephanie" userId="69486e51-f5a3-47fa-a1e8-d600d3da159f" providerId="ADAL" clId="{3950DB92-A9DF-41CF-842B-60DFBF7E5C16}" dt="2025-06-01T18:29:00.741" v="1007"/>
          <ac:spMkLst>
            <pc:docMk/>
            <pc:sldMk cId="2486502688" sldId="404"/>
            <ac:spMk id="8" creationId="{2C5CA9DE-3FEE-4683-8270-F89460A471A1}"/>
          </ac:spMkLst>
        </pc:spChg>
        <pc:spChg chg="add mod">
          <ac:chgData name="DeHart, Stephanie" userId="69486e51-f5a3-47fa-a1e8-d600d3da159f" providerId="ADAL" clId="{3950DB92-A9DF-41CF-842B-60DFBF7E5C16}" dt="2025-06-01T18:29:00.741" v="1007"/>
          <ac:spMkLst>
            <pc:docMk/>
            <pc:sldMk cId="2486502688" sldId="404"/>
            <ac:spMk id="9" creationId="{57E29A37-6143-4818-927D-F04E78CA073F}"/>
          </ac:spMkLst>
        </pc:spChg>
        <pc:spChg chg="add mod">
          <ac:chgData name="DeHart, Stephanie" userId="69486e51-f5a3-47fa-a1e8-d600d3da159f" providerId="ADAL" clId="{3950DB92-A9DF-41CF-842B-60DFBF7E5C16}" dt="2025-06-01T18:29:00.741" v="1007"/>
          <ac:spMkLst>
            <pc:docMk/>
            <pc:sldMk cId="2486502688" sldId="404"/>
            <ac:spMk id="10" creationId="{BF644CCC-17AF-4709-9DB0-556C8FF65873}"/>
          </ac:spMkLst>
        </pc:spChg>
        <pc:spChg chg="add mod">
          <ac:chgData name="DeHart, Stephanie" userId="69486e51-f5a3-47fa-a1e8-d600d3da159f" providerId="ADAL" clId="{3950DB92-A9DF-41CF-842B-60DFBF7E5C16}" dt="2025-06-01T18:29:00.741" v="1007"/>
          <ac:spMkLst>
            <pc:docMk/>
            <pc:sldMk cId="2486502688" sldId="404"/>
            <ac:spMk id="11" creationId="{417FE5CA-93A6-48CB-BF9B-D5F705E0D9B7}"/>
          </ac:spMkLst>
        </pc:spChg>
        <pc:spChg chg="add mod">
          <ac:chgData name="DeHart, Stephanie" userId="69486e51-f5a3-47fa-a1e8-d600d3da159f" providerId="ADAL" clId="{3950DB92-A9DF-41CF-842B-60DFBF7E5C16}" dt="2025-06-01T18:29:00.741" v="1007"/>
          <ac:spMkLst>
            <pc:docMk/>
            <pc:sldMk cId="2486502688" sldId="404"/>
            <ac:spMk id="12" creationId="{DB279BB3-76C7-4B39-A08F-531370B82685}"/>
          </ac:spMkLst>
        </pc:spChg>
        <pc:spChg chg="add mod">
          <ac:chgData name="DeHart, Stephanie" userId="69486e51-f5a3-47fa-a1e8-d600d3da159f" providerId="ADAL" clId="{3950DB92-A9DF-41CF-842B-60DFBF7E5C16}" dt="2025-06-01T18:29:00.741" v="1007"/>
          <ac:spMkLst>
            <pc:docMk/>
            <pc:sldMk cId="2486502688" sldId="404"/>
            <ac:spMk id="13" creationId="{6C271417-67F0-4D2B-AF9F-D549EDD1A276}"/>
          </ac:spMkLst>
        </pc:spChg>
        <pc:spChg chg="add mod">
          <ac:chgData name="DeHart, Stephanie" userId="69486e51-f5a3-47fa-a1e8-d600d3da159f" providerId="ADAL" clId="{3950DB92-A9DF-41CF-842B-60DFBF7E5C16}" dt="2025-06-01T18:32:16.495" v="1067" actId="12788"/>
          <ac:spMkLst>
            <pc:docMk/>
            <pc:sldMk cId="2486502688" sldId="404"/>
            <ac:spMk id="14" creationId="{68E1D155-4B27-421B-8385-E59DAB046C01}"/>
          </ac:spMkLst>
        </pc:spChg>
        <pc:spChg chg="add mod">
          <ac:chgData name="DeHart, Stephanie" userId="69486e51-f5a3-47fa-a1e8-d600d3da159f" providerId="ADAL" clId="{3950DB92-A9DF-41CF-842B-60DFBF7E5C16}" dt="2025-06-01T18:33:29.750" v="1103" actId="403"/>
          <ac:spMkLst>
            <pc:docMk/>
            <pc:sldMk cId="2486502688" sldId="404"/>
            <ac:spMk id="15" creationId="{FD355263-972F-47CA-B24C-FA2848004F69}"/>
          </ac:spMkLst>
        </pc:spChg>
        <pc:spChg chg="add mod">
          <ac:chgData name="DeHart, Stephanie" userId="69486e51-f5a3-47fa-a1e8-d600d3da159f" providerId="ADAL" clId="{3950DB92-A9DF-41CF-842B-60DFBF7E5C16}" dt="2025-06-01T18:35:40.168" v="1141" actId="12788"/>
          <ac:spMkLst>
            <pc:docMk/>
            <pc:sldMk cId="2486502688" sldId="404"/>
            <ac:spMk id="16" creationId="{C694EEF8-E5E6-4270-AEF9-45443B1620E4}"/>
          </ac:spMkLst>
        </pc:spChg>
        <pc:spChg chg="add mod">
          <ac:chgData name="DeHart, Stephanie" userId="69486e51-f5a3-47fa-a1e8-d600d3da159f" providerId="ADAL" clId="{3950DB92-A9DF-41CF-842B-60DFBF7E5C16}" dt="2025-06-01T18:34:18.205" v="1127" actId="1036"/>
          <ac:spMkLst>
            <pc:docMk/>
            <pc:sldMk cId="2486502688" sldId="404"/>
            <ac:spMk id="17" creationId="{B17D0030-4154-4A0F-BAEF-B338EDBAB800}"/>
          </ac:spMkLst>
        </pc:spChg>
        <pc:spChg chg="add mod">
          <ac:chgData name="DeHart, Stephanie" userId="69486e51-f5a3-47fa-a1e8-d600d3da159f" providerId="ADAL" clId="{3950DB92-A9DF-41CF-842B-60DFBF7E5C16}" dt="2025-06-01T18:32:51.881" v="1096" actId="14100"/>
          <ac:spMkLst>
            <pc:docMk/>
            <pc:sldMk cId="2486502688" sldId="404"/>
            <ac:spMk id="18" creationId="{AF0EEEC0-BA0F-4595-8A7F-BFAC5C360D7C}"/>
          </ac:spMkLst>
        </pc:spChg>
        <pc:spChg chg="add del mod">
          <ac:chgData name="DeHart, Stephanie" userId="69486e51-f5a3-47fa-a1e8-d600d3da159f" providerId="ADAL" clId="{3950DB92-A9DF-41CF-842B-60DFBF7E5C16}" dt="2025-06-01T18:34:27.853" v="1134" actId="478"/>
          <ac:spMkLst>
            <pc:docMk/>
            <pc:sldMk cId="2486502688" sldId="404"/>
            <ac:spMk id="19" creationId="{7338CC6E-7A67-4602-97C2-99C0460F6A45}"/>
          </ac:spMkLst>
        </pc:spChg>
        <pc:spChg chg="add mod">
          <ac:chgData name="DeHart, Stephanie" userId="69486e51-f5a3-47fa-a1e8-d600d3da159f" providerId="ADAL" clId="{3950DB92-A9DF-41CF-842B-60DFBF7E5C16}" dt="2025-06-01T18:35:23.342" v="1138" actId="20577"/>
          <ac:spMkLst>
            <pc:docMk/>
            <pc:sldMk cId="2486502688" sldId="404"/>
            <ac:spMk id="20" creationId="{9C866436-3596-46C4-B8A6-7D63C877B7D8}"/>
          </ac:spMkLst>
        </pc:spChg>
        <pc:spChg chg="add del mod">
          <ac:chgData name="DeHart, Stephanie" userId="69486e51-f5a3-47fa-a1e8-d600d3da159f" providerId="ADAL" clId="{3950DB92-A9DF-41CF-842B-60DFBF7E5C16}" dt="2025-06-01T18:33:45.232" v="1107" actId="478"/>
          <ac:spMkLst>
            <pc:docMk/>
            <pc:sldMk cId="2486502688" sldId="404"/>
            <ac:spMk id="21" creationId="{1405BEC3-8797-46B2-BB5C-FDAF09F3DD44}"/>
          </ac:spMkLst>
        </pc:spChg>
        <pc:spChg chg="add mod">
          <ac:chgData name="DeHart, Stephanie" userId="69486e51-f5a3-47fa-a1e8-d600d3da159f" providerId="ADAL" clId="{3950DB92-A9DF-41CF-842B-60DFBF7E5C16}" dt="2025-06-01T18:35:40.168" v="1141" actId="12788"/>
          <ac:spMkLst>
            <pc:docMk/>
            <pc:sldMk cId="2486502688" sldId="404"/>
            <ac:spMk id="22" creationId="{D625F562-BC5E-4BE0-AF2C-6F444A3B32CC}"/>
          </ac:spMkLst>
        </pc:spChg>
        <pc:spChg chg="add del mod">
          <ac:chgData name="DeHart, Stephanie" userId="69486e51-f5a3-47fa-a1e8-d600d3da159f" providerId="ADAL" clId="{3950DB92-A9DF-41CF-842B-60DFBF7E5C16}" dt="2025-06-01T18:34:29.390" v="1135" actId="478"/>
          <ac:spMkLst>
            <pc:docMk/>
            <pc:sldMk cId="2486502688" sldId="404"/>
            <ac:spMk id="23" creationId="{E28445A3-09D8-49BA-A21F-BB872A0FD89E}"/>
          </ac:spMkLst>
        </pc:spChg>
        <pc:spChg chg="add mod">
          <ac:chgData name="DeHart, Stephanie" userId="69486e51-f5a3-47fa-a1e8-d600d3da159f" providerId="ADAL" clId="{3950DB92-A9DF-41CF-842B-60DFBF7E5C16}" dt="2025-06-01T18:34:21.708" v="1133" actId="1036"/>
          <ac:spMkLst>
            <pc:docMk/>
            <pc:sldMk cId="2486502688" sldId="404"/>
            <ac:spMk id="24" creationId="{E89B8A6F-67B6-4CCE-ACFF-37EEB37C7215}"/>
          </ac:spMkLst>
        </pc:spChg>
      </pc:sldChg>
      <pc:sldChg chg="addSp modSp new mod modClrScheme modAnim chgLayout modNotesTx">
        <pc:chgData name="DeHart, Stephanie" userId="69486e51-f5a3-47fa-a1e8-d600d3da159f" providerId="ADAL" clId="{3950DB92-A9DF-41CF-842B-60DFBF7E5C16}" dt="2025-06-01T21:03:46.783" v="5585"/>
        <pc:sldMkLst>
          <pc:docMk/>
          <pc:sldMk cId="3880309164" sldId="405"/>
        </pc:sldMkLst>
        <pc:spChg chg="mod ord">
          <ac:chgData name="DeHart, Stephanie" userId="69486e51-f5a3-47fa-a1e8-d600d3da159f" providerId="ADAL" clId="{3950DB92-A9DF-41CF-842B-60DFBF7E5C16}" dt="2025-06-01T18:37:46.196" v="1189" actId="700"/>
          <ac:spMkLst>
            <pc:docMk/>
            <pc:sldMk cId="3880309164" sldId="405"/>
            <ac:spMk id="2" creationId="{67B67E3A-4743-40F6-B6A1-14191431D742}"/>
          </ac:spMkLst>
        </pc:spChg>
        <pc:spChg chg="mod ord">
          <ac:chgData name="DeHart, Stephanie" userId="69486e51-f5a3-47fa-a1e8-d600d3da159f" providerId="ADAL" clId="{3950DB92-A9DF-41CF-842B-60DFBF7E5C16}" dt="2025-06-01T18:37:46.196" v="1189" actId="700"/>
          <ac:spMkLst>
            <pc:docMk/>
            <pc:sldMk cId="3880309164" sldId="405"/>
            <ac:spMk id="3" creationId="{E82D2C36-FBF3-489E-8AD9-5F12DEE679F7}"/>
          </ac:spMkLst>
        </pc:spChg>
        <pc:spChg chg="mod ord">
          <ac:chgData name="DeHart, Stephanie" userId="69486e51-f5a3-47fa-a1e8-d600d3da159f" providerId="ADAL" clId="{3950DB92-A9DF-41CF-842B-60DFBF7E5C16}" dt="2025-06-01T18:37:46.196" v="1189" actId="700"/>
          <ac:spMkLst>
            <pc:docMk/>
            <pc:sldMk cId="3880309164" sldId="405"/>
            <ac:spMk id="4" creationId="{76402872-ED47-4542-A249-DE8D89706BB8}"/>
          </ac:spMkLst>
        </pc:spChg>
        <pc:spChg chg="add mod ord">
          <ac:chgData name="DeHart, Stephanie" userId="69486e51-f5a3-47fa-a1e8-d600d3da159f" providerId="ADAL" clId="{3950DB92-A9DF-41CF-842B-60DFBF7E5C16}" dt="2025-06-01T18:39:13.087" v="1214" actId="12"/>
          <ac:spMkLst>
            <pc:docMk/>
            <pc:sldMk cId="3880309164" sldId="405"/>
            <ac:spMk id="5" creationId="{4A8DB977-6964-48A6-927C-944678C0564C}"/>
          </ac:spMkLst>
        </pc:spChg>
        <pc:spChg chg="add mod ord">
          <ac:chgData name="DeHart, Stephanie" userId="69486e51-f5a3-47fa-a1e8-d600d3da159f" providerId="ADAL" clId="{3950DB92-A9DF-41CF-842B-60DFBF7E5C16}" dt="2025-06-01T18:39:56.272" v="1254" actId="20577"/>
          <ac:spMkLst>
            <pc:docMk/>
            <pc:sldMk cId="3880309164" sldId="405"/>
            <ac:spMk id="6" creationId="{AEBEC5DE-732B-4DE4-B09F-D3D215C3B060}"/>
          </ac:spMkLst>
        </pc:spChg>
      </pc:sldChg>
      <pc:sldChg chg="addSp delSp modSp new mod modClrScheme chgLayout modNotesTx">
        <pc:chgData name="DeHart, Stephanie" userId="69486e51-f5a3-47fa-a1e8-d600d3da159f" providerId="ADAL" clId="{3950DB92-A9DF-41CF-842B-60DFBF7E5C16}" dt="2025-06-01T18:47:44.206" v="1575" actId="1035"/>
        <pc:sldMkLst>
          <pc:docMk/>
          <pc:sldMk cId="1043730179" sldId="406"/>
        </pc:sldMkLst>
        <pc:spChg chg="mod ord">
          <ac:chgData name="DeHart, Stephanie" userId="69486e51-f5a3-47fa-a1e8-d600d3da159f" providerId="ADAL" clId="{3950DB92-A9DF-41CF-842B-60DFBF7E5C16}" dt="2025-06-01T18:41:59.958" v="1314" actId="700"/>
          <ac:spMkLst>
            <pc:docMk/>
            <pc:sldMk cId="1043730179" sldId="406"/>
            <ac:spMk id="2" creationId="{592DB103-0457-46CA-B012-7D082DB336ED}"/>
          </ac:spMkLst>
        </pc:spChg>
        <pc:spChg chg="del">
          <ac:chgData name="DeHart, Stephanie" userId="69486e51-f5a3-47fa-a1e8-d600d3da159f" providerId="ADAL" clId="{3950DB92-A9DF-41CF-842B-60DFBF7E5C16}" dt="2025-06-01T18:41:59.958" v="1314" actId="700"/>
          <ac:spMkLst>
            <pc:docMk/>
            <pc:sldMk cId="1043730179" sldId="406"/>
            <ac:spMk id="3" creationId="{3F24F65B-6F04-449F-8C2D-0707BDF365B5}"/>
          </ac:spMkLst>
        </pc:spChg>
        <pc:spChg chg="del">
          <ac:chgData name="DeHart, Stephanie" userId="69486e51-f5a3-47fa-a1e8-d600d3da159f" providerId="ADAL" clId="{3950DB92-A9DF-41CF-842B-60DFBF7E5C16}" dt="2025-06-01T18:41:59.958" v="1314" actId="700"/>
          <ac:spMkLst>
            <pc:docMk/>
            <pc:sldMk cId="1043730179" sldId="406"/>
            <ac:spMk id="4" creationId="{AE262528-2754-47D4-B1E9-8D79CF7F4F2B}"/>
          </ac:spMkLst>
        </pc:spChg>
        <pc:spChg chg="mod ord">
          <ac:chgData name="DeHart, Stephanie" userId="69486e51-f5a3-47fa-a1e8-d600d3da159f" providerId="ADAL" clId="{3950DB92-A9DF-41CF-842B-60DFBF7E5C16}" dt="2025-06-01T18:41:59.958" v="1314" actId="700"/>
          <ac:spMkLst>
            <pc:docMk/>
            <pc:sldMk cId="1043730179" sldId="406"/>
            <ac:spMk id="5" creationId="{474F0030-8C3C-47A3-8994-186A088809EB}"/>
          </ac:spMkLst>
        </pc:spChg>
        <pc:spChg chg="mod ord">
          <ac:chgData name="DeHart, Stephanie" userId="69486e51-f5a3-47fa-a1e8-d600d3da159f" providerId="ADAL" clId="{3950DB92-A9DF-41CF-842B-60DFBF7E5C16}" dt="2025-06-01T18:41:59.958" v="1314" actId="700"/>
          <ac:spMkLst>
            <pc:docMk/>
            <pc:sldMk cId="1043730179" sldId="406"/>
            <ac:spMk id="6" creationId="{0CF3ECB7-FF41-417A-B29A-0EE9E12B7FC9}"/>
          </ac:spMkLst>
        </pc:spChg>
        <pc:spChg chg="add mod">
          <ac:chgData name="DeHart, Stephanie" userId="69486e51-f5a3-47fa-a1e8-d600d3da159f" providerId="ADAL" clId="{3950DB92-A9DF-41CF-842B-60DFBF7E5C16}" dt="2025-06-01T18:43:29.517" v="1394" actId="1035"/>
          <ac:spMkLst>
            <pc:docMk/>
            <pc:sldMk cId="1043730179" sldId="406"/>
            <ac:spMk id="9" creationId="{4C23E6D6-4B7D-4AF7-9096-95284B57A9A1}"/>
          </ac:spMkLst>
        </pc:spChg>
        <pc:spChg chg="add mod">
          <ac:chgData name="DeHart, Stephanie" userId="69486e51-f5a3-47fa-a1e8-d600d3da159f" providerId="ADAL" clId="{3950DB92-A9DF-41CF-842B-60DFBF7E5C16}" dt="2025-06-01T18:43:29.517" v="1394" actId="1035"/>
          <ac:spMkLst>
            <pc:docMk/>
            <pc:sldMk cId="1043730179" sldId="406"/>
            <ac:spMk id="10" creationId="{345C4A78-263B-4E78-827B-65EFD89CB66C}"/>
          </ac:spMkLst>
        </pc:spChg>
        <pc:picChg chg="add mod">
          <ac:chgData name="DeHart, Stephanie" userId="69486e51-f5a3-47fa-a1e8-d600d3da159f" providerId="ADAL" clId="{3950DB92-A9DF-41CF-842B-60DFBF7E5C16}" dt="2025-06-01T18:43:45.283" v="1410"/>
          <ac:picMkLst>
            <pc:docMk/>
            <pc:sldMk cId="1043730179" sldId="406"/>
            <ac:picMk id="7" creationId="{E8ABCCC4-B149-4E54-8AA9-643B8A81871B}"/>
          </ac:picMkLst>
        </pc:picChg>
        <pc:picChg chg="add mod">
          <ac:chgData name="DeHart, Stephanie" userId="69486e51-f5a3-47fa-a1e8-d600d3da159f" providerId="ADAL" clId="{3950DB92-A9DF-41CF-842B-60DFBF7E5C16}" dt="2025-06-01T18:47:44.206" v="1575" actId="1035"/>
          <ac:picMkLst>
            <pc:docMk/>
            <pc:sldMk cId="1043730179" sldId="406"/>
            <ac:picMk id="8" creationId="{8576F01E-3FB3-4A82-B686-E45F23B177BA}"/>
          </ac:picMkLst>
        </pc:picChg>
        <pc:cxnChg chg="add mod">
          <ac:chgData name="DeHart, Stephanie" userId="69486e51-f5a3-47fa-a1e8-d600d3da159f" providerId="ADAL" clId="{3950DB92-A9DF-41CF-842B-60DFBF7E5C16}" dt="2025-06-01T18:44:11.693" v="1421" actId="14100"/>
          <ac:cxnSpMkLst>
            <pc:docMk/>
            <pc:sldMk cId="1043730179" sldId="406"/>
            <ac:cxnSpMk id="11" creationId="{D73B7FA3-8A25-4E9D-8FB9-D18D98D195F2}"/>
          </ac:cxnSpMkLst>
        </pc:cxnChg>
      </pc:sldChg>
      <pc:sldChg chg="addSp delSp modSp new mod modNotesTx">
        <pc:chgData name="DeHart, Stephanie" userId="69486e51-f5a3-47fa-a1e8-d600d3da159f" providerId="ADAL" clId="{3950DB92-A9DF-41CF-842B-60DFBF7E5C16}" dt="2025-06-01T18:50:56.897" v="1762" actId="207"/>
        <pc:sldMkLst>
          <pc:docMk/>
          <pc:sldMk cId="2484464440" sldId="407"/>
        </pc:sldMkLst>
        <pc:spChg chg="mod">
          <ac:chgData name="DeHart, Stephanie" userId="69486e51-f5a3-47fa-a1e8-d600d3da159f" providerId="ADAL" clId="{3950DB92-A9DF-41CF-842B-60DFBF7E5C16}" dt="2025-06-01T18:48:04.416" v="1611" actId="20577"/>
          <ac:spMkLst>
            <pc:docMk/>
            <pc:sldMk cId="2484464440" sldId="407"/>
            <ac:spMk id="2" creationId="{1A070FCE-C9C4-43A0-AEEB-BEE154BAF863}"/>
          </ac:spMkLst>
        </pc:spChg>
        <pc:spChg chg="add mod">
          <ac:chgData name="DeHart, Stephanie" userId="69486e51-f5a3-47fa-a1e8-d600d3da159f" providerId="ADAL" clId="{3950DB92-A9DF-41CF-842B-60DFBF7E5C16}" dt="2025-06-01T18:50:16.094" v="1750" actId="1037"/>
          <ac:spMkLst>
            <pc:docMk/>
            <pc:sldMk cId="2484464440" sldId="407"/>
            <ac:spMk id="6" creationId="{770C969B-C182-4215-9EDD-17F5AB0B9206}"/>
          </ac:spMkLst>
        </pc:spChg>
        <pc:spChg chg="add mod">
          <ac:chgData name="DeHart, Stephanie" userId="69486e51-f5a3-47fa-a1e8-d600d3da159f" providerId="ADAL" clId="{3950DB92-A9DF-41CF-842B-60DFBF7E5C16}" dt="2025-06-01T18:50:56.897" v="1762" actId="207"/>
          <ac:spMkLst>
            <pc:docMk/>
            <pc:sldMk cId="2484464440" sldId="407"/>
            <ac:spMk id="7" creationId="{9583825E-DA2A-43CA-A203-21E6AD4D076A}"/>
          </ac:spMkLst>
        </pc:spChg>
        <pc:spChg chg="add del mod">
          <ac:chgData name="DeHart, Stephanie" userId="69486e51-f5a3-47fa-a1e8-d600d3da159f" providerId="ADAL" clId="{3950DB92-A9DF-41CF-842B-60DFBF7E5C16}" dt="2025-06-01T18:48:08.318" v="1612" actId="478"/>
          <ac:spMkLst>
            <pc:docMk/>
            <pc:sldMk cId="2484464440" sldId="407"/>
            <ac:spMk id="9" creationId="{E1C8CE89-FB1D-4A07-BDE9-810D5F2930F5}"/>
          </ac:spMkLst>
        </pc:spChg>
        <pc:picChg chg="add mod">
          <ac:chgData name="DeHart, Stephanie" userId="69486e51-f5a3-47fa-a1e8-d600d3da159f" providerId="ADAL" clId="{3950DB92-A9DF-41CF-842B-60DFBF7E5C16}" dt="2025-06-01T18:50:08.542" v="1743" actId="1037"/>
          <ac:picMkLst>
            <pc:docMk/>
            <pc:sldMk cId="2484464440" sldId="407"/>
            <ac:picMk id="5" creationId="{18CA3DA4-3591-43B2-AE2F-E45EA82C9A58}"/>
          </ac:picMkLst>
        </pc:picChg>
        <pc:picChg chg="add mod">
          <ac:chgData name="DeHart, Stephanie" userId="69486e51-f5a3-47fa-a1e8-d600d3da159f" providerId="ADAL" clId="{3950DB92-A9DF-41CF-842B-60DFBF7E5C16}" dt="2025-06-01T18:50:26.139" v="1752" actId="1076"/>
          <ac:picMkLst>
            <pc:docMk/>
            <pc:sldMk cId="2484464440" sldId="407"/>
            <ac:picMk id="8" creationId="{F9B3C40A-F2B8-47EC-937E-7A8A030E193E}"/>
          </ac:picMkLst>
        </pc:picChg>
      </pc:sldChg>
      <pc:sldChg chg="addSp delSp modSp new mod modNotesTx">
        <pc:chgData name="DeHart, Stephanie" userId="69486e51-f5a3-47fa-a1e8-d600d3da159f" providerId="ADAL" clId="{3950DB92-A9DF-41CF-842B-60DFBF7E5C16}" dt="2025-06-01T18:56:09.593" v="1821"/>
        <pc:sldMkLst>
          <pc:docMk/>
          <pc:sldMk cId="3330803450" sldId="408"/>
        </pc:sldMkLst>
        <pc:spChg chg="mod">
          <ac:chgData name="DeHart, Stephanie" userId="69486e51-f5a3-47fa-a1e8-d600d3da159f" providerId="ADAL" clId="{3950DB92-A9DF-41CF-842B-60DFBF7E5C16}" dt="2025-06-01T18:52:43.694" v="1798" actId="20577"/>
          <ac:spMkLst>
            <pc:docMk/>
            <pc:sldMk cId="3330803450" sldId="408"/>
            <ac:spMk id="2" creationId="{BFE25853-D8AC-4D4B-8929-9FF89579801B}"/>
          </ac:spMkLst>
        </pc:spChg>
        <pc:spChg chg="mod">
          <ac:chgData name="DeHart, Stephanie" userId="69486e51-f5a3-47fa-a1e8-d600d3da159f" providerId="ADAL" clId="{3950DB92-A9DF-41CF-842B-60DFBF7E5C16}" dt="2025-06-01T18:52:49.325" v="1799"/>
          <ac:spMkLst>
            <pc:docMk/>
            <pc:sldMk cId="3330803450" sldId="408"/>
            <ac:spMk id="3" creationId="{009C32B5-7AB2-4CD8-ACD2-8738F7B48131}"/>
          </ac:spMkLst>
        </pc:spChg>
        <pc:spChg chg="add mod">
          <ac:chgData name="DeHart, Stephanie" userId="69486e51-f5a3-47fa-a1e8-d600d3da159f" providerId="ADAL" clId="{3950DB92-A9DF-41CF-842B-60DFBF7E5C16}" dt="2025-06-01T18:53:23.938" v="1800"/>
          <ac:spMkLst>
            <pc:docMk/>
            <pc:sldMk cId="3330803450" sldId="408"/>
            <ac:spMk id="7" creationId="{A8247FD8-E800-4041-9CA9-5DFB7B827F56}"/>
          </ac:spMkLst>
        </pc:spChg>
        <pc:spChg chg="add mod">
          <ac:chgData name="DeHart, Stephanie" userId="69486e51-f5a3-47fa-a1e8-d600d3da159f" providerId="ADAL" clId="{3950DB92-A9DF-41CF-842B-60DFBF7E5C16}" dt="2025-06-01T18:53:48.585" v="1802" actId="207"/>
          <ac:spMkLst>
            <pc:docMk/>
            <pc:sldMk cId="3330803450" sldId="408"/>
            <ac:spMk id="8" creationId="{0C59EF23-FC71-46BC-97D7-BA0D2B91F0E3}"/>
          </ac:spMkLst>
        </pc:spChg>
        <pc:spChg chg="add del mod">
          <ac:chgData name="DeHart, Stephanie" userId="69486e51-f5a3-47fa-a1e8-d600d3da159f" providerId="ADAL" clId="{3950DB92-A9DF-41CF-842B-60DFBF7E5C16}" dt="2025-06-01T18:53:38.596" v="1801" actId="478"/>
          <ac:spMkLst>
            <pc:docMk/>
            <pc:sldMk cId="3330803450" sldId="408"/>
            <ac:spMk id="9" creationId="{12B06271-F8FA-4D2C-8942-8319B171555B}"/>
          </ac:spMkLst>
        </pc:spChg>
        <pc:spChg chg="add mod">
          <ac:chgData name="DeHart, Stephanie" userId="69486e51-f5a3-47fa-a1e8-d600d3da159f" providerId="ADAL" clId="{3950DB92-A9DF-41CF-842B-60DFBF7E5C16}" dt="2025-06-01T18:55:19.314" v="1818" actId="208"/>
          <ac:spMkLst>
            <pc:docMk/>
            <pc:sldMk cId="3330803450" sldId="408"/>
            <ac:spMk id="10" creationId="{453906D9-2D3D-4880-A7A9-AE78E17BE80C}"/>
          </ac:spMkLst>
        </pc:spChg>
        <pc:picChg chg="add mod">
          <ac:chgData name="DeHart, Stephanie" userId="69486e51-f5a3-47fa-a1e8-d600d3da159f" providerId="ADAL" clId="{3950DB92-A9DF-41CF-842B-60DFBF7E5C16}" dt="2025-06-01T18:55:33.985" v="1820"/>
          <ac:picMkLst>
            <pc:docMk/>
            <pc:sldMk cId="3330803450" sldId="408"/>
            <ac:picMk id="6" creationId="{F545E83A-BF91-4287-BB0D-117FAF81A0D6}"/>
          </ac:picMkLst>
        </pc:picChg>
      </pc:sldChg>
      <pc:sldChg chg="addSp delSp modSp new mod ord modAnim modNotesTx">
        <pc:chgData name="DeHart, Stephanie" userId="69486e51-f5a3-47fa-a1e8-d600d3da159f" providerId="ADAL" clId="{3950DB92-A9DF-41CF-842B-60DFBF7E5C16}" dt="2025-06-01T21:05:50.686" v="5596"/>
        <pc:sldMkLst>
          <pc:docMk/>
          <pc:sldMk cId="3925922737" sldId="409"/>
        </pc:sldMkLst>
        <pc:spChg chg="mod">
          <ac:chgData name="DeHart, Stephanie" userId="69486e51-f5a3-47fa-a1e8-d600d3da159f" providerId="ADAL" clId="{3950DB92-A9DF-41CF-842B-60DFBF7E5C16}" dt="2025-06-01T19:04:26.796" v="2093" actId="20577"/>
          <ac:spMkLst>
            <pc:docMk/>
            <pc:sldMk cId="3925922737" sldId="409"/>
            <ac:spMk id="2" creationId="{9B936CA1-F564-40C6-AE3B-43E7FE2B46C4}"/>
          </ac:spMkLst>
        </pc:spChg>
        <pc:spChg chg="mod">
          <ac:chgData name="DeHart, Stephanie" userId="69486e51-f5a3-47fa-a1e8-d600d3da159f" providerId="ADAL" clId="{3950DB92-A9DF-41CF-842B-60DFBF7E5C16}" dt="2025-06-01T19:00:41.600" v="1962" actId="20577"/>
          <ac:spMkLst>
            <pc:docMk/>
            <pc:sldMk cId="3925922737" sldId="409"/>
            <ac:spMk id="3" creationId="{3D3B881E-C5A0-4B21-A1B7-8717445A4119}"/>
          </ac:spMkLst>
        </pc:spChg>
        <pc:spChg chg="add">
          <ac:chgData name="DeHart, Stephanie" userId="69486e51-f5a3-47fa-a1e8-d600d3da159f" providerId="ADAL" clId="{3950DB92-A9DF-41CF-842B-60DFBF7E5C16}" dt="2025-06-01T19:01:11.856" v="1973" actId="22"/>
          <ac:spMkLst>
            <pc:docMk/>
            <pc:sldMk cId="3925922737" sldId="409"/>
            <ac:spMk id="7" creationId="{541617EC-F675-4648-B09B-82A38925AB1D}"/>
          </ac:spMkLst>
        </pc:spChg>
        <pc:spChg chg="add del">
          <ac:chgData name="DeHart, Stephanie" userId="69486e51-f5a3-47fa-a1e8-d600d3da159f" providerId="ADAL" clId="{3950DB92-A9DF-41CF-842B-60DFBF7E5C16}" dt="2025-06-01T19:01:25.084" v="1975" actId="22"/>
          <ac:spMkLst>
            <pc:docMk/>
            <pc:sldMk cId="3925922737" sldId="409"/>
            <ac:spMk id="9" creationId="{44ADBD7F-CC2D-4749-9692-49DAE0DF60DF}"/>
          </ac:spMkLst>
        </pc:spChg>
        <pc:spChg chg="add del mod">
          <ac:chgData name="DeHart, Stephanie" userId="69486e51-f5a3-47fa-a1e8-d600d3da159f" providerId="ADAL" clId="{3950DB92-A9DF-41CF-842B-60DFBF7E5C16}" dt="2025-06-01T19:01:31.777" v="1978" actId="478"/>
          <ac:spMkLst>
            <pc:docMk/>
            <pc:sldMk cId="3925922737" sldId="409"/>
            <ac:spMk id="11" creationId="{E881B83B-A0D4-4C6E-9B75-527CC8A03D7B}"/>
          </ac:spMkLst>
        </pc:spChg>
        <pc:spChg chg="add mod">
          <ac:chgData name="DeHart, Stephanie" userId="69486e51-f5a3-47fa-a1e8-d600d3da159f" providerId="ADAL" clId="{3950DB92-A9DF-41CF-842B-60DFBF7E5C16}" dt="2025-06-01T19:02:12.113" v="2018" actId="1035"/>
          <ac:spMkLst>
            <pc:docMk/>
            <pc:sldMk cId="3925922737" sldId="409"/>
            <ac:spMk id="12" creationId="{139F2EB0-844E-4C8F-8093-7619E2C90347}"/>
          </ac:spMkLst>
        </pc:spChg>
        <pc:spChg chg="add mod">
          <ac:chgData name="DeHart, Stephanie" userId="69486e51-f5a3-47fa-a1e8-d600d3da159f" providerId="ADAL" clId="{3950DB92-A9DF-41CF-842B-60DFBF7E5C16}" dt="2025-06-01T19:03:37.168" v="2054" actId="1037"/>
          <ac:spMkLst>
            <pc:docMk/>
            <pc:sldMk cId="3925922737" sldId="409"/>
            <ac:spMk id="13" creationId="{85A56D10-1F9F-4749-9C56-CAC1FB06040A}"/>
          </ac:spMkLst>
        </pc:spChg>
        <pc:spChg chg="add mod">
          <ac:chgData name="DeHart, Stephanie" userId="69486e51-f5a3-47fa-a1e8-d600d3da159f" providerId="ADAL" clId="{3950DB92-A9DF-41CF-842B-60DFBF7E5C16}" dt="2025-06-01T19:03:56.528" v="2079" actId="1037"/>
          <ac:spMkLst>
            <pc:docMk/>
            <pc:sldMk cId="3925922737" sldId="409"/>
            <ac:spMk id="14" creationId="{71BFF734-8440-43EE-AD19-BA83630485C5}"/>
          </ac:spMkLst>
        </pc:spChg>
        <pc:spChg chg="add mod">
          <ac:chgData name="DeHart, Stephanie" userId="69486e51-f5a3-47fa-a1e8-d600d3da159f" providerId="ADAL" clId="{3950DB92-A9DF-41CF-842B-60DFBF7E5C16}" dt="2025-06-01T19:02:21.604" v="2019" actId="20577"/>
          <ac:spMkLst>
            <pc:docMk/>
            <pc:sldMk cId="3925922737" sldId="409"/>
            <ac:spMk id="15" creationId="{587CA1F0-07C1-40DA-B73F-FB67656E6CF0}"/>
          </ac:spMkLst>
        </pc:spChg>
      </pc:sldChg>
      <pc:sldChg chg="addSp delSp modSp new mod modClrScheme chgLayout modNotesTx">
        <pc:chgData name="DeHart, Stephanie" userId="69486e51-f5a3-47fa-a1e8-d600d3da159f" providerId="ADAL" clId="{3950DB92-A9DF-41CF-842B-60DFBF7E5C16}" dt="2025-06-01T21:06:25.435" v="5598" actId="404"/>
        <pc:sldMkLst>
          <pc:docMk/>
          <pc:sldMk cId="3530142224" sldId="410"/>
        </pc:sldMkLst>
        <pc:spChg chg="mod ord">
          <ac:chgData name="DeHart, Stephanie" userId="69486e51-f5a3-47fa-a1e8-d600d3da159f" providerId="ADAL" clId="{3950DB92-A9DF-41CF-842B-60DFBF7E5C16}" dt="2025-06-01T19:10:23.288" v="2234" actId="700"/>
          <ac:spMkLst>
            <pc:docMk/>
            <pc:sldMk cId="3530142224" sldId="410"/>
            <ac:spMk id="2" creationId="{924921E3-D61B-4166-A355-7D5136DEE7FB}"/>
          </ac:spMkLst>
        </pc:spChg>
        <pc:spChg chg="del mod ord">
          <ac:chgData name="DeHart, Stephanie" userId="69486e51-f5a3-47fa-a1e8-d600d3da159f" providerId="ADAL" clId="{3950DB92-A9DF-41CF-842B-60DFBF7E5C16}" dt="2025-06-01T19:10:23.288" v="2234" actId="700"/>
          <ac:spMkLst>
            <pc:docMk/>
            <pc:sldMk cId="3530142224" sldId="410"/>
            <ac:spMk id="3" creationId="{CA7BF9C9-F053-4D09-962B-320805C5CD4D}"/>
          </ac:spMkLst>
        </pc:spChg>
        <pc:spChg chg="mod ord">
          <ac:chgData name="DeHart, Stephanie" userId="69486e51-f5a3-47fa-a1e8-d600d3da159f" providerId="ADAL" clId="{3950DB92-A9DF-41CF-842B-60DFBF7E5C16}" dt="2025-06-01T19:10:23.288" v="2234" actId="700"/>
          <ac:spMkLst>
            <pc:docMk/>
            <pc:sldMk cId="3530142224" sldId="410"/>
            <ac:spMk id="4" creationId="{FB97C312-09D6-4F0E-A32A-0117EA19DEE0}"/>
          </ac:spMkLst>
        </pc:spChg>
        <pc:spChg chg="mod ord">
          <ac:chgData name="DeHart, Stephanie" userId="69486e51-f5a3-47fa-a1e8-d600d3da159f" providerId="ADAL" clId="{3950DB92-A9DF-41CF-842B-60DFBF7E5C16}" dt="2025-06-01T19:10:23.288" v="2234" actId="700"/>
          <ac:spMkLst>
            <pc:docMk/>
            <pc:sldMk cId="3530142224" sldId="410"/>
            <ac:spMk id="5" creationId="{93734661-7AB6-410E-8A55-1B5B25EC4B85}"/>
          </ac:spMkLst>
        </pc:spChg>
        <pc:spChg chg="add mod ord">
          <ac:chgData name="DeHart, Stephanie" userId="69486e51-f5a3-47fa-a1e8-d600d3da159f" providerId="ADAL" clId="{3950DB92-A9DF-41CF-842B-60DFBF7E5C16}" dt="2025-06-01T21:06:25.435" v="5598" actId="404"/>
          <ac:spMkLst>
            <pc:docMk/>
            <pc:sldMk cId="3530142224" sldId="410"/>
            <ac:spMk id="6" creationId="{F44FBBC1-7658-4037-AD5D-7BEE21AE3EFF}"/>
          </ac:spMkLst>
        </pc:spChg>
        <pc:spChg chg="add del mod ord">
          <ac:chgData name="DeHart, Stephanie" userId="69486e51-f5a3-47fa-a1e8-d600d3da159f" providerId="ADAL" clId="{3950DB92-A9DF-41CF-842B-60DFBF7E5C16}" dt="2025-06-01T19:12:14.894" v="2275"/>
          <ac:spMkLst>
            <pc:docMk/>
            <pc:sldMk cId="3530142224" sldId="410"/>
            <ac:spMk id="7" creationId="{5BE7D232-73A8-4DC1-97F4-46389DC74406}"/>
          </ac:spMkLst>
        </pc:spChg>
        <pc:spChg chg="add mod">
          <ac:chgData name="DeHart, Stephanie" userId="69486e51-f5a3-47fa-a1e8-d600d3da159f" providerId="ADAL" clId="{3950DB92-A9DF-41CF-842B-60DFBF7E5C16}" dt="2025-06-01T19:12:27.014" v="2277" actId="1076"/>
          <ac:spMkLst>
            <pc:docMk/>
            <pc:sldMk cId="3530142224" sldId="410"/>
            <ac:spMk id="9" creationId="{6C692784-DBB2-4E5A-93FF-A997BC820802}"/>
          </ac:spMkLst>
        </pc:spChg>
        <pc:picChg chg="add mod">
          <ac:chgData name="DeHart, Stephanie" userId="69486e51-f5a3-47fa-a1e8-d600d3da159f" providerId="ADAL" clId="{3950DB92-A9DF-41CF-842B-60DFBF7E5C16}" dt="2025-06-01T19:12:14.894" v="2275"/>
          <ac:picMkLst>
            <pc:docMk/>
            <pc:sldMk cId="3530142224" sldId="410"/>
            <ac:picMk id="8" creationId="{197A265F-0700-4486-A60D-A0B4C1E08397}"/>
          </ac:picMkLst>
        </pc:picChg>
      </pc:sldChg>
      <pc:sldChg chg="addSp delSp modSp add mod modClrScheme modAnim chgLayout modNotesTx">
        <pc:chgData name="DeHart, Stephanie" userId="69486e51-f5a3-47fa-a1e8-d600d3da159f" providerId="ADAL" clId="{3950DB92-A9DF-41CF-842B-60DFBF7E5C16}" dt="2025-06-01T21:07:02.369" v="5602"/>
        <pc:sldMkLst>
          <pc:docMk/>
          <pc:sldMk cId="1792984779" sldId="411"/>
        </pc:sldMkLst>
        <pc:spChg chg="mod ord">
          <ac:chgData name="DeHart, Stephanie" userId="69486e51-f5a3-47fa-a1e8-d600d3da159f" providerId="ADAL" clId="{3950DB92-A9DF-41CF-842B-60DFBF7E5C16}" dt="2025-06-01T19:18:13.443" v="2509" actId="700"/>
          <ac:spMkLst>
            <pc:docMk/>
            <pc:sldMk cId="1792984779" sldId="411"/>
            <ac:spMk id="2" creationId="{924921E3-D61B-4166-A355-7D5136DEE7FB}"/>
          </ac:spMkLst>
        </pc:spChg>
        <pc:spChg chg="mod ord">
          <ac:chgData name="DeHart, Stephanie" userId="69486e51-f5a3-47fa-a1e8-d600d3da159f" providerId="ADAL" clId="{3950DB92-A9DF-41CF-842B-60DFBF7E5C16}" dt="2025-06-01T19:18:13.443" v="2509" actId="700"/>
          <ac:spMkLst>
            <pc:docMk/>
            <pc:sldMk cId="1792984779" sldId="411"/>
            <ac:spMk id="4" creationId="{FB97C312-09D6-4F0E-A32A-0117EA19DEE0}"/>
          </ac:spMkLst>
        </pc:spChg>
        <pc:spChg chg="mod ord">
          <ac:chgData name="DeHart, Stephanie" userId="69486e51-f5a3-47fa-a1e8-d600d3da159f" providerId="ADAL" clId="{3950DB92-A9DF-41CF-842B-60DFBF7E5C16}" dt="2025-06-01T19:18:13.443" v="2509" actId="700"/>
          <ac:spMkLst>
            <pc:docMk/>
            <pc:sldMk cId="1792984779" sldId="411"/>
            <ac:spMk id="5" creationId="{93734661-7AB6-410E-8A55-1B5B25EC4B85}"/>
          </ac:spMkLst>
        </pc:spChg>
        <pc:spChg chg="mod ord">
          <ac:chgData name="DeHart, Stephanie" userId="69486e51-f5a3-47fa-a1e8-d600d3da159f" providerId="ADAL" clId="{3950DB92-A9DF-41CF-842B-60DFBF7E5C16}" dt="2025-06-01T19:18:16.572" v="2515" actId="20577"/>
          <ac:spMkLst>
            <pc:docMk/>
            <pc:sldMk cId="1792984779" sldId="411"/>
            <ac:spMk id="6" creationId="{F44FBBC1-7658-4037-AD5D-7BEE21AE3EFF}"/>
          </ac:spMkLst>
        </pc:spChg>
        <pc:spChg chg="add del mod">
          <ac:chgData name="DeHart, Stephanie" userId="69486e51-f5a3-47fa-a1e8-d600d3da159f" providerId="ADAL" clId="{3950DB92-A9DF-41CF-842B-60DFBF7E5C16}" dt="2025-06-01T19:16:50.933" v="2491" actId="478"/>
          <ac:spMkLst>
            <pc:docMk/>
            <pc:sldMk cId="1792984779" sldId="411"/>
            <ac:spMk id="7" creationId="{7EF7D27D-93E6-48D6-85B7-7CBF654D546A}"/>
          </ac:spMkLst>
        </pc:spChg>
        <pc:spChg chg="del">
          <ac:chgData name="DeHart, Stephanie" userId="69486e51-f5a3-47fa-a1e8-d600d3da159f" providerId="ADAL" clId="{3950DB92-A9DF-41CF-842B-60DFBF7E5C16}" dt="2025-06-01T19:14:23.429" v="2351" actId="478"/>
          <ac:spMkLst>
            <pc:docMk/>
            <pc:sldMk cId="1792984779" sldId="411"/>
            <ac:spMk id="9" creationId="{6C692784-DBB2-4E5A-93FF-A997BC820802}"/>
          </ac:spMkLst>
        </pc:spChg>
        <pc:spChg chg="add mod">
          <ac:chgData name="DeHart, Stephanie" userId="69486e51-f5a3-47fa-a1e8-d600d3da159f" providerId="ADAL" clId="{3950DB92-A9DF-41CF-842B-60DFBF7E5C16}" dt="2025-06-01T19:19:52.148" v="2598" actId="1036"/>
          <ac:spMkLst>
            <pc:docMk/>
            <pc:sldMk cId="1792984779" sldId="411"/>
            <ac:spMk id="10" creationId="{2EE40DC3-DB85-46FB-A6F3-DB5BA88F590E}"/>
          </ac:spMkLst>
        </pc:spChg>
        <pc:spChg chg="add mod">
          <ac:chgData name="DeHart, Stephanie" userId="69486e51-f5a3-47fa-a1e8-d600d3da159f" providerId="ADAL" clId="{3950DB92-A9DF-41CF-842B-60DFBF7E5C16}" dt="2025-06-01T19:17:21.384" v="2498" actId="164"/>
          <ac:spMkLst>
            <pc:docMk/>
            <pc:sldMk cId="1792984779" sldId="411"/>
            <ac:spMk id="11" creationId="{0AF21BFB-1CD5-4C1C-AC0A-FA3B841D7020}"/>
          </ac:spMkLst>
        </pc:spChg>
        <pc:spChg chg="add mod">
          <ac:chgData name="DeHart, Stephanie" userId="69486e51-f5a3-47fa-a1e8-d600d3da159f" providerId="ADAL" clId="{3950DB92-A9DF-41CF-842B-60DFBF7E5C16}" dt="2025-06-01T19:18:46.678" v="2552" actId="1038"/>
          <ac:spMkLst>
            <pc:docMk/>
            <pc:sldMk cId="1792984779" sldId="411"/>
            <ac:spMk id="12" creationId="{23E69883-2AD3-4301-B79A-A4EB635EA2B2}"/>
          </ac:spMkLst>
        </pc:spChg>
        <pc:spChg chg="add mod">
          <ac:chgData name="DeHart, Stephanie" userId="69486e51-f5a3-47fa-a1e8-d600d3da159f" providerId="ADAL" clId="{3950DB92-A9DF-41CF-842B-60DFBF7E5C16}" dt="2025-06-01T19:19:02.194" v="2566" actId="1038"/>
          <ac:spMkLst>
            <pc:docMk/>
            <pc:sldMk cId="1792984779" sldId="411"/>
            <ac:spMk id="13" creationId="{65E7300E-439A-4AD0-9A84-A96FAC4C59F9}"/>
          </ac:spMkLst>
        </pc:spChg>
        <pc:spChg chg="add mod">
          <ac:chgData name="DeHart, Stephanie" userId="69486e51-f5a3-47fa-a1e8-d600d3da159f" providerId="ADAL" clId="{3950DB92-A9DF-41CF-842B-60DFBF7E5C16}" dt="2025-06-01T19:17:16.770" v="2497" actId="164"/>
          <ac:spMkLst>
            <pc:docMk/>
            <pc:sldMk cId="1792984779" sldId="411"/>
            <ac:spMk id="14" creationId="{51FA5E6E-AAB5-48FB-BD39-7CDECC3FD3C7}"/>
          </ac:spMkLst>
        </pc:spChg>
        <pc:spChg chg="add mod">
          <ac:chgData name="DeHart, Stephanie" userId="69486e51-f5a3-47fa-a1e8-d600d3da159f" providerId="ADAL" clId="{3950DB92-A9DF-41CF-842B-60DFBF7E5C16}" dt="2025-06-01T19:17:21.384" v="2498" actId="164"/>
          <ac:spMkLst>
            <pc:docMk/>
            <pc:sldMk cId="1792984779" sldId="411"/>
            <ac:spMk id="15" creationId="{FAE354A5-5151-4311-B314-36269555B1FC}"/>
          </ac:spMkLst>
        </pc:spChg>
        <pc:spChg chg="add mod">
          <ac:chgData name="DeHart, Stephanie" userId="69486e51-f5a3-47fa-a1e8-d600d3da159f" providerId="ADAL" clId="{3950DB92-A9DF-41CF-842B-60DFBF7E5C16}" dt="2025-06-01T19:19:45.540" v="2596" actId="1036"/>
          <ac:spMkLst>
            <pc:docMk/>
            <pc:sldMk cId="1792984779" sldId="411"/>
            <ac:spMk id="18" creationId="{A40EB78A-4902-4C39-B417-4DB0B4D6D743}"/>
          </ac:spMkLst>
        </pc:spChg>
        <pc:spChg chg="add del mod">
          <ac:chgData name="DeHart, Stephanie" userId="69486e51-f5a3-47fa-a1e8-d600d3da159f" providerId="ADAL" clId="{3950DB92-A9DF-41CF-842B-60DFBF7E5C16}" dt="2025-06-01T19:16:59.806" v="2494"/>
          <ac:spMkLst>
            <pc:docMk/>
            <pc:sldMk cId="1792984779" sldId="411"/>
            <ac:spMk id="19" creationId="{8E482786-41E7-4BE7-AF74-28C4F6896835}"/>
          </ac:spMkLst>
        </pc:spChg>
        <pc:spChg chg="add del mod">
          <ac:chgData name="DeHart, Stephanie" userId="69486e51-f5a3-47fa-a1e8-d600d3da159f" providerId="ADAL" clId="{3950DB92-A9DF-41CF-842B-60DFBF7E5C16}" dt="2025-06-01T19:16:59.806" v="2494"/>
          <ac:spMkLst>
            <pc:docMk/>
            <pc:sldMk cId="1792984779" sldId="411"/>
            <ac:spMk id="20" creationId="{3DA4D860-FA8E-461B-AD60-962B2B26F89E}"/>
          </ac:spMkLst>
        </pc:spChg>
        <pc:spChg chg="add del mod">
          <ac:chgData name="DeHart, Stephanie" userId="69486e51-f5a3-47fa-a1e8-d600d3da159f" providerId="ADAL" clId="{3950DB92-A9DF-41CF-842B-60DFBF7E5C16}" dt="2025-06-01T19:16:59.806" v="2494"/>
          <ac:spMkLst>
            <pc:docMk/>
            <pc:sldMk cId="1792984779" sldId="411"/>
            <ac:spMk id="21" creationId="{06775A39-5C5E-400F-89E4-9BFCBF34EFD1}"/>
          </ac:spMkLst>
        </pc:spChg>
        <pc:spChg chg="add del mod">
          <ac:chgData name="DeHart, Stephanie" userId="69486e51-f5a3-47fa-a1e8-d600d3da159f" providerId="ADAL" clId="{3950DB92-A9DF-41CF-842B-60DFBF7E5C16}" dt="2025-06-01T19:16:59.806" v="2494"/>
          <ac:spMkLst>
            <pc:docMk/>
            <pc:sldMk cId="1792984779" sldId="411"/>
            <ac:spMk id="22" creationId="{1F8E3D9B-7A03-48E8-B721-BE1CEBDC6D49}"/>
          </ac:spMkLst>
        </pc:spChg>
        <pc:spChg chg="add del mod">
          <ac:chgData name="DeHart, Stephanie" userId="69486e51-f5a3-47fa-a1e8-d600d3da159f" providerId="ADAL" clId="{3950DB92-A9DF-41CF-842B-60DFBF7E5C16}" dt="2025-06-01T19:16:59.806" v="2494"/>
          <ac:spMkLst>
            <pc:docMk/>
            <pc:sldMk cId="1792984779" sldId="411"/>
            <ac:spMk id="23" creationId="{E55E375C-DAAE-4D6C-A802-7491DDBC4E54}"/>
          </ac:spMkLst>
        </pc:spChg>
        <pc:spChg chg="add del mod">
          <ac:chgData name="DeHart, Stephanie" userId="69486e51-f5a3-47fa-a1e8-d600d3da159f" providerId="ADAL" clId="{3950DB92-A9DF-41CF-842B-60DFBF7E5C16}" dt="2025-06-01T19:16:59.806" v="2494"/>
          <ac:spMkLst>
            <pc:docMk/>
            <pc:sldMk cId="1792984779" sldId="411"/>
            <ac:spMk id="24" creationId="{125C0BFC-C4C1-4BE3-AE6C-77C1C177FBE1}"/>
          </ac:spMkLst>
        </pc:spChg>
        <pc:spChg chg="add del mod">
          <ac:chgData name="DeHart, Stephanie" userId="69486e51-f5a3-47fa-a1e8-d600d3da159f" providerId="ADAL" clId="{3950DB92-A9DF-41CF-842B-60DFBF7E5C16}" dt="2025-06-01T19:16:59.806" v="2494"/>
          <ac:spMkLst>
            <pc:docMk/>
            <pc:sldMk cId="1792984779" sldId="411"/>
            <ac:spMk id="27" creationId="{CB58B811-5FF7-4FB1-B783-EB5DF912B31A}"/>
          </ac:spMkLst>
        </pc:spChg>
        <pc:spChg chg="add mod ord">
          <ac:chgData name="DeHart, Stephanie" userId="69486e51-f5a3-47fa-a1e8-d600d3da159f" providerId="ADAL" clId="{3950DB92-A9DF-41CF-842B-60DFBF7E5C16}" dt="2025-06-01T19:17:16.770" v="2497" actId="164"/>
          <ac:spMkLst>
            <pc:docMk/>
            <pc:sldMk cId="1792984779" sldId="411"/>
            <ac:spMk id="28" creationId="{5972A782-8F6A-4ABB-9EE3-3D404C3B44B9}"/>
          </ac:spMkLst>
        </pc:spChg>
        <pc:grpChg chg="add mod">
          <ac:chgData name="DeHart, Stephanie" userId="69486e51-f5a3-47fa-a1e8-d600d3da159f" providerId="ADAL" clId="{3950DB92-A9DF-41CF-842B-60DFBF7E5C16}" dt="2025-06-01T19:19:08.804" v="2567" actId="164"/>
          <ac:grpSpMkLst>
            <pc:docMk/>
            <pc:sldMk cId="1792984779" sldId="411"/>
            <ac:grpSpMk id="29" creationId="{E0C04835-A42F-4ADC-91AC-E21CF2A90D2C}"/>
          </ac:grpSpMkLst>
        </pc:grpChg>
        <pc:grpChg chg="add mod">
          <ac:chgData name="DeHart, Stephanie" userId="69486e51-f5a3-47fa-a1e8-d600d3da159f" providerId="ADAL" clId="{3950DB92-A9DF-41CF-842B-60DFBF7E5C16}" dt="2025-06-01T19:18:32.980" v="2523" actId="164"/>
          <ac:grpSpMkLst>
            <pc:docMk/>
            <pc:sldMk cId="1792984779" sldId="411"/>
            <ac:grpSpMk id="30" creationId="{72DF01D5-1414-4DB6-9041-F57E0AC48A4E}"/>
          </ac:grpSpMkLst>
        </pc:grpChg>
        <pc:grpChg chg="add mod">
          <ac:chgData name="DeHart, Stephanie" userId="69486e51-f5a3-47fa-a1e8-d600d3da159f" providerId="ADAL" clId="{3950DB92-A9DF-41CF-842B-60DFBF7E5C16}" dt="2025-06-01T19:18:40.068" v="2527" actId="1037"/>
          <ac:grpSpMkLst>
            <pc:docMk/>
            <pc:sldMk cId="1792984779" sldId="411"/>
            <ac:grpSpMk id="31" creationId="{90D0304B-9DB9-4D64-9145-E4524E9D5A26}"/>
          </ac:grpSpMkLst>
        </pc:grpChg>
        <pc:grpChg chg="add mod">
          <ac:chgData name="DeHart, Stephanie" userId="69486e51-f5a3-47fa-a1e8-d600d3da159f" providerId="ADAL" clId="{3950DB92-A9DF-41CF-842B-60DFBF7E5C16}" dt="2025-06-01T19:19:18.165" v="2578" actId="1038"/>
          <ac:grpSpMkLst>
            <pc:docMk/>
            <pc:sldMk cId="1792984779" sldId="411"/>
            <ac:grpSpMk id="32" creationId="{CDF71384-5377-4716-ABC3-0A8BB952FA07}"/>
          </ac:grpSpMkLst>
        </pc:grpChg>
        <pc:picChg chg="del">
          <ac:chgData name="DeHart, Stephanie" userId="69486e51-f5a3-47fa-a1e8-d600d3da159f" providerId="ADAL" clId="{3950DB92-A9DF-41CF-842B-60DFBF7E5C16}" dt="2025-06-01T19:14:24.054" v="2352" actId="478"/>
          <ac:picMkLst>
            <pc:docMk/>
            <pc:sldMk cId="1792984779" sldId="411"/>
            <ac:picMk id="8" creationId="{197A265F-0700-4486-A60D-A0B4C1E08397}"/>
          </ac:picMkLst>
        </pc:picChg>
        <pc:cxnChg chg="add mod">
          <ac:chgData name="DeHart, Stephanie" userId="69486e51-f5a3-47fa-a1e8-d600d3da159f" providerId="ADAL" clId="{3950DB92-A9DF-41CF-842B-60DFBF7E5C16}" dt="2025-06-01T19:18:32.980" v="2523" actId="164"/>
          <ac:cxnSpMkLst>
            <pc:docMk/>
            <pc:sldMk cId="1792984779" sldId="411"/>
            <ac:cxnSpMk id="16" creationId="{5079B75F-942E-4468-880D-1FB50BE84392}"/>
          </ac:cxnSpMkLst>
        </pc:cxnChg>
        <pc:cxnChg chg="add mod">
          <ac:chgData name="DeHart, Stephanie" userId="69486e51-f5a3-47fa-a1e8-d600d3da159f" providerId="ADAL" clId="{3950DB92-A9DF-41CF-842B-60DFBF7E5C16}" dt="2025-06-01T19:19:08.804" v="2567" actId="164"/>
          <ac:cxnSpMkLst>
            <pc:docMk/>
            <pc:sldMk cId="1792984779" sldId="411"/>
            <ac:cxnSpMk id="17" creationId="{38EFEFD1-971B-4D47-A989-00282B012FF8}"/>
          </ac:cxnSpMkLst>
        </pc:cxnChg>
        <pc:cxnChg chg="add del mod">
          <ac:chgData name="DeHart, Stephanie" userId="69486e51-f5a3-47fa-a1e8-d600d3da159f" providerId="ADAL" clId="{3950DB92-A9DF-41CF-842B-60DFBF7E5C16}" dt="2025-06-01T19:16:59.806" v="2494"/>
          <ac:cxnSpMkLst>
            <pc:docMk/>
            <pc:sldMk cId="1792984779" sldId="411"/>
            <ac:cxnSpMk id="25" creationId="{78E7D16A-4061-4F13-B2D2-CAA51E17BDDF}"/>
          </ac:cxnSpMkLst>
        </pc:cxnChg>
        <pc:cxnChg chg="add del mod">
          <ac:chgData name="DeHart, Stephanie" userId="69486e51-f5a3-47fa-a1e8-d600d3da159f" providerId="ADAL" clId="{3950DB92-A9DF-41CF-842B-60DFBF7E5C16}" dt="2025-06-01T19:16:59.806" v="2494"/>
          <ac:cxnSpMkLst>
            <pc:docMk/>
            <pc:sldMk cId="1792984779" sldId="411"/>
            <ac:cxnSpMk id="26" creationId="{9CA99BD5-1975-470F-81BC-164B20C92DD9}"/>
          </ac:cxnSpMkLst>
        </pc:cxnChg>
      </pc:sldChg>
      <pc:sldChg chg="addSp delSp modSp add mod modClrScheme modAnim chgLayout modNotesTx">
        <pc:chgData name="DeHart, Stephanie" userId="69486e51-f5a3-47fa-a1e8-d600d3da159f" providerId="ADAL" clId="{3950DB92-A9DF-41CF-842B-60DFBF7E5C16}" dt="2025-06-01T21:07:56.634" v="5608"/>
        <pc:sldMkLst>
          <pc:docMk/>
          <pc:sldMk cId="849328546" sldId="412"/>
        </pc:sldMkLst>
        <pc:spChg chg="mod ord">
          <ac:chgData name="DeHart, Stephanie" userId="69486e51-f5a3-47fa-a1e8-d600d3da159f" providerId="ADAL" clId="{3950DB92-A9DF-41CF-842B-60DFBF7E5C16}" dt="2025-06-01T19:23:48.948" v="2771" actId="20577"/>
          <ac:spMkLst>
            <pc:docMk/>
            <pc:sldMk cId="849328546" sldId="412"/>
            <ac:spMk id="2" creationId="{ADF1CFBB-8084-401E-AE44-A0D8562331F7}"/>
          </ac:spMkLst>
        </pc:spChg>
        <pc:spChg chg="mod ord">
          <ac:chgData name="DeHart, Stephanie" userId="69486e51-f5a3-47fa-a1e8-d600d3da159f" providerId="ADAL" clId="{3950DB92-A9DF-41CF-842B-60DFBF7E5C16}" dt="2025-06-01T19:22:57.075" v="2739" actId="700"/>
          <ac:spMkLst>
            <pc:docMk/>
            <pc:sldMk cId="849328546" sldId="412"/>
            <ac:spMk id="4" creationId="{2C67E064-3E47-4500-9F0A-B94B8BBC3F30}"/>
          </ac:spMkLst>
        </pc:spChg>
        <pc:spChg chg="mod ord">
          <ac:chgData name="DeHart, Stephanie" userId="69486e51-f5a3-47fa-a1e8-d600d3da159f" providerId="ADAL" clId="{3950DB92-A9DF-41CF-842B-60DFBF7E5C16}" dt="2025-06-01T19:22:57.075" v="2739" actId="700"/>
          <ac:spMkLst>
            <pc:docMk/>
            <pc:sldMk cId="849328546" sldId="412"/>
            <ac:spMk id="5" creationId="{07A12C30-A617-4907-971E-6737B0E3ADB9}"/>
          </ac:spMkLst>
        </pc:spChg>
        <pc:spChg chg="add del mod ord">
          <ac:chgData name="DeHart, Stephanie" userId="69486e51-f5a3-47fa-a1e8-d600d3da159f" providerId="ADAL" clId="{3950DB92-A9DF-41CF-842B-60DFBF7E5C16}" dt="2025-06-01T19:22:57.075" v="2739" actId="700"/>
          <ac:spMkLst>
            <pc:docMk/>
            <pc:sldMk cId="849328546" sldId="412"/>
            <ac:spMk id="7" creationId="{C96ACED6-6FE3-4995-8BC8-1A8CB17ADED9}"/>
          </ac:spMkLst>
        </pc:spChg>
        <pc:spChg chg="add mod ord">
          <ac:chgData name="DeHart, Stephanie" userId="69486e51-f5a3-47fa-a1e8-d600d3da159f" providerId="ADAL" clId="{3950DB92-A9DF-41CF-842B-60DFBF7E5C16}" dt="2025-06-01T19:24:03.175" v="2779" actId="403"/>
          <ac:spMkLst>
            <pc:docMk/>
            <pc:sldMk cId="849328546" sldId="412"/>
            <ac:spMk id="8" creationId="{4735D1AF-6ECD-48FA-83BD-7D9EF8044B7A}"/>
          </ac:spMkLst>
        </pc:spChg>
        <pc:spChg chg="add mod ord">
          <ac:chgData name="DeHart, Stephanie" userId="69486e51-f5a3-47fa-a1e8-d600d3da159f" providerId="ADAL" clId="{3950DB92-A9DF-41CF-842B-60DFBF7E5C16}" dt="2025-06-01T19:23:56.229" v="2777" actId="20577"/>
          <ac:spMkLst>
            <pc:docMk/>
            <pc:sldMk cId="849328546" sldId="412"/>
            <ac:spMk id="9" creationId="{297DA2BD-F454-4415-82DC-061429E74B56}"/>
          </ac:spMkLst>
        </pc:spChg>
        <pc:spChg chg="add mod ord">
          <ac:chgData name="DeHart, Stephanie" userId="69486e51-f5a3-47fa-a1e8-d600d3da159f" providerId="ADAL" clId="{3950DB92-A9DF-41CF-842B-60DFBF7E5C16}" dt="2025-06-01T19:24:03.175" v="2779" actId="403"/>
          <ac:spMkLst>
            <pc:docMk/>
            <pc:sldMk cId="849328546" sldId="412"/>
            <ac:spMk id="10" creationId="{BE764B2D-CF92-413B-A4D4-1940054BAE53}"/>
          </ac:spMkLst>
        </pc:spChg>
        <pc:spChg chg="add mod ord">
          <ac:chgData name="DeHart, Stephanie" userId="69486e51-f5a3-47fa-a1e8-d600d3da159f" providerId="ADAL" clId="{3950DB92-A9DF-41CF-842B-60DFBF7E5C16}" dt="2025-06-01T19:23:25.877" v="2756" actId="20577"/>
          <ac:spMkLst>
            <pc:docMk/>
            <pc:sldMk cId="849328546" sldId="412"/>
            <ac:spMk id="11" creationId="{F8CC0E69-F6AC-4A0D-98A7-249949834FAC}"/>
          </ac:spMkLst>
        </pc:spChg>
        <pc:graphicFrameChg chg="del">
          <ac:chgData name="DeHart, Stephanie" userId="69486e51-f5a3-47fa-a1e8-d600d3da159f" providerId="ADAL" clId="{3950DB92-A9DF-41CF-842B-60DFBF7E5C16}" dt="2025-06-01T19:22:54.248" v="2738" actId="478"/>
          <ac:graphicFrameMkLst>
            <pc:docMk/>
            <pc:sldMk cId="849328546" sldId="412"/>
            <ac:graphicFrameMk id="6" creationId="{B3088D74-460F-4B84-AC08-29D4EB77888D}"/>
          </ac:graphicFrameMkLst>
        </pc:graphicFrameChg>
      </pc:sldChg>
      <pc:sldChg chg="addSp delSp modSp new mod modClrScheme chgLayout modNotesTx">
        <pc:chgData name="DeHart, Stephanie" userId="69486e51-f5a3-47fa-a1e8-d600d3da159f" providerId="ADAL" clId="{3950DB92-A9DF-41CF-842B-60DFBF7E5C16}" dt="2025-06-01T21:08:09.615" v="5609" actId="20577"/>
        <pc:sldMkLst>
          <pc:docMk/>
          <pc:sldMk cId="1887282607" sldId="413"/>
        </pc:sldMkLst>
        <pc:spChg chg="del mod ord">
          <ac:chgData name="DeHart, Stephanie" userId="69486e51-f5a3-47fa-a1e8-d600d3da159f" providerId="ADAL" clId="{3950DB92-A9DF-41CF-842B-60DFBF7E5C16}" dt="2025-06-01T19:25:40.205" v="2781" actId="700"/>
          <ac:spMkLst>
            <pc:docMk/>
            <pc:sldMk cId="1887282607" sldId="413"/>
            <ac:spMk id="2" creationId="{73FBC1AE-1F99-43DD-AFDB-4910D2C13D7F}"/>
          </ac:spMkLst>
        </pc:spChg>
        <pc:spChg chg="del">
          <ac:chgData name="DeHart, Stephanie" userId="69486e51-f5a3-47fa-a1e8-d600d3da159f" providerId="ADAL" clId="{3950DB92-A9DF-41CF-842B-60DFBF7E5C16}" dt="2025-06-01T19:25:40.205" v="2781" actId="700"/>
          <ac:spMkLst>
            <pc:docMk/>
            <pc:sldMk cId="1887282607" sldId="413"/>
            <ac:spMk id="3" creationId="{FF394325-2188-4CAB-A392-9C30F31240DC}"/>
          </ac:spMkLst>
        </pc:spChg>
        <pc:spChg chg="del mod ord">
          <ac:chgData name="DeHart, Stephanie" userId="69486e51-f5a3-47fa-a1e8-d600d3da159f" providerId="ADAL" clId="{3950DB92-A9DF-41CF-842B-60DFBF7E5C16}" dt="2025-06-01T19:25:40.205" v="2781" actId="700"/>
          <ac:spMkLst>
            <pc:docMk/>
            <pc:sldMk cId="1887282607" sldId="413"/>
            <ac:spMk id="4" creationId="{741645A4-6AF7-4856-9884-D001088A7105}"/>
          </ac:spMkLst>
        </pc:spChg>
        <pc:spChg chg="del">
          <ac:chgData name="DeHart, Stephanie" userId="69486e51-f5a3-47fa-a1e8-d600d3da159f" providerId="ADAL" clId="{3950DB92-A9DF-41CF-842B-60DFBF7E5C16}" dt="2025-06-01T19:25:40.205" v="2781" actId="700"/>
          <ac:spMkLst>
            <pc:docMk/>
            <pc:sldMk cId="1887282607" sldId="413"/>
            <ac:spMk id="5" creationId="{C4678F2D-18E7-437A-B81E-687D47E2D55D}"/>
          </ac:spMkLst>
        </pc:spChg>
        <pc:spChg chg="del">
          <ac:chgData name="DeHart, Stephanie" userId="69486e51-f5a3-47fa-a1e8-d600d3da159f" providerId="ADAL" clId="{3950DB92-A9DF-41CF-842B-60DFBF7E5C16}" dt="2025-06-01T19:25:40.205" v="2781" actId="700"/>
          <ac:spMkLst>
            <pc:docMk/>
            <pc:sldMk cId="1887282607" sldId="413"/>
            <ac:spMk id="6" creationId="{85C499E4-E070-46E5-B251-A5ABE739435F}"/>
          </ac:spMkLst>
        </pc:spChg>
        <pc:spChg chg="mod ord">
          <ac:chgData name="DeHart, Stephanie" userId="69486e51-f5a3-47fa-a1e8-d600d3da159f" providerId="ADAL" clId="{3950DB92-A9DF-41CF-842B-60DFBF7E5C16}" dt="2025-06-01T19:26:29.265" v="2882" actId="700"/>
          <ac:spMkLst>
            <pc:docMk/>
            <pc:sldMk cId="1887282607" sldId="413"/>
            <ac:spMk id="7" creationId="{95573769-7A01-45AD-9CD1-C2C7B689B2BA}"/>
          </ac:spMkLst>
        </pc:spChg>
        <pc:spChg chg="mod ord">
          <ac:chgData name="DeHart, Stephanie" userId="69486e51-f5a3-47fa-a1e8-d600d3da159f" providerId="ADAL" clId="{3950DB92-A9DF-41CF-842B-60DFBF7E5C16}" dt="2025-06-01T19:26:29.265" v="2882" actId="700"/>
          <ac:spMkLst>
            <pc:docMk/>
            <pc:sldMk cId="1887282607" sldId="413"/>
            <ac:spMk id="8" creationId="{A59E4597-254F-4E90-AB6C-ECEC36949E74}"/>
          </ac:spMkLst>
        </pc:spChg>
        <pc:spChg chg="add mod ord">
          <ac:chgData name="DeHart, Stephanie" userId="69486e51-f5a3-47fa-a1e8-d600d3da159f" providerId="ADAL" clId="{3950DB92-A9DF-41CF-842B-60DFBF7E5C16}" dt="2025-06-01T21:08:09.615" v="5609" actId="20577"/>
          <ac:spMkLst>
            <pc:docMk/>
            <pc:sldMk cId="1887282607" sldId="413"/>
            <ac:spMk id="9" creationId="{1ACC8C8C-337E-4B2A-98A3-C353493CB65D}"/>
          </ac:spMkLst>
        </pc:spChg>
        <pc:spChg chg="add del mod ord">
          <ac:chgData name="DeHart, Stephanie" userId="69486e51-f5a3-47fa-a1e8-d600d3da159f" providerId="ADAL" clId="{3950DB92-A9DF-41CF-842B-60DFBF7E5C16}" dt="2025-06-01T19:26:29.265" v="2882" actId="700"/>
          <ac:spMkLst>
            <pc:docMk/>
            <pc:sldMk cId="1887282607" sldId="413"/>
            <ac:spMk id="10" creationId="{8E8D990D-6439-447A-87A6-9D91BC4193A3}"/>
          </ac:spMkLst>
        </pc:spChg>
        <pc:spChg chg="mod">
          <ac:chgData name="DeHart, Stephanie" userId="69486e51-f5a3-47fa-a1e8-d600d3da159f" providerId="ADAL" clId="{3950DB92-A9DF-41CF-842B-60DFBF7E5C16}" dt="2025-06-01T19:28:22.982" v="2900" actId="2711"/>
          <ac:spMkLst>
            <pc:docMk/>
            <pc:sldMk cId="1887282607" sldId="413"/>
            <ac:spMk id="12" creationId="{990E6CCC-BCED-434D-A171-94C93F71D5AC}"/>
          </ac:spMkLst>
        </pc:spChg>
        <pc:spChg chg="mod">
          <ac:chgData name="DeHart, Stephanie" userId="69486e51-f5a3-47fa-a1e8-d600d3da159f" providerId="ADAL" clId="{3950DB92-A9DF-41CF-842B-60DFBF7E5C16}" dt="2025-06-01T19:28:22.982" v="2900" actId="2711"/>
          <ac:spMkLst>
            <pc:docMk/>
            <pc:sldMk cId="1887282607" sldId="413"/>
            <ac:spMk id="13" creationId="{5716D2C0-F995-452A-9855-6D0E38CC743C}"/>
          </ac:spMkLst>
        </pc:spChg>
        <pc:spChg chg="mod">
          <ac:chgData name="DeHart, Stephanie" userId="69486e51-f5a3-47fa-a1e8-d600d3da159f" providerId="ADAL" clId="{3950DB92-A9DF-41CF-842B-60DFBF7E5C16}" dt="2025-06-01T19:28:22.982" v="2900" actId="2711"/>
          <ac:spMkLst>
            <pc:docMk/>
            <pc:sldMk cId="1887282607" sldId="413"/>
            <ac:spMk id="14" creationId="{6B398897-E3DB-4455-BE95-02356ABBA8E1}"/>
          </ac:spMkLst>
        </pc:spChg>
        <pc:spChg chg="mod">
          <ac:chgData name="DeHart, Stephanie" userId="69486e51-f5a3-47fa-a1e8-d600d3da159f" providerId="ADAL" clId="{3950DB92-A9DF-41CF-842B-60DFBF7E5C16}" dt="2025-06-01T19:28:22.982" v="2900" actId="2711"/>
          <ac:spMkLst>
            <pc:docMk/>
            <pc:sldMk cId="1887282607" sldId="413"/>
            <ac:spMk id="15" creationId="{15F32F22-1656-4DBF-BBCD-664B008246EA}"/>
          </ac:spMkLst>
        </pc:spChg>
        <pc:spChg chg="mod">
          <ac:chgData name="DeHart, Stephanie" userId="69486e51-f5a3-47fa-a1e8-d600d3da159f" providerId="ADAL" clId="{3950DB92-A9DF-41CF-842B-60DFBF7E5C16}" dt="2025-06-01T19:28:22.982" v="2900" actId="2711"/>
          <ac:spMkLst>
            <pc:docMk/>
            <pc:sldMk cId="1887282607" sldId="413"/>
            <ac:spMk id="16" creationId="{5122722C-4EE0-4BBB-A96B-E8B1BC406036}"/>
          </ac:spMkLst>
        </pc:spChg>
        <pc:spChg chg="mod">
          <ac:chgData name="DeHart, Stephanie" userId="69486e51-f5a3-47fa-a1e8-d600d3da159f" providerId="ADAL" clId="{3950DB92-A9DF-41CF-842B-60DFBF7E5C16}" dt="2025-06-01T19:28:22.982" v="2900" actId="2711"/>
          <ac:spMkLst>
            <pc:docMk/>
            <pc:sldMk cId="1887282607" sldId="413"/>
            <ac:spMk id="17" creationId="{61F21CE7-EC5E-4DD8-B6D5-80DF3D8CB362}"/>
          </ac:spMkLst>
        </pc:spChg>
        <pc:spChg chg="mod">
          <ac:chgData name="DeHart, Stephanie" userId="69486e51-f5a3-47fa-a1e8-d600d3da159f" providerId="ADAL" clId="{3950DB92-A9DF-41CF-842B-60DFBF7E5C16}" dt="2025-06-01T19:28:22.982" v="2900" actId="2711"/>
          <ac:spMkLst>
            <pc:docMk/>
            <pc:sldMk cId="1887282607" sldId="413"/>
            <ac:spMk id="18" creationId="{E0D28A77-C78D-4F64-BDB5-2CCBB2F1D16C}"/>
          </ac:spMkLst>
        </pc:spChg>
        <pc:spChg chg="mod">
          <ac:chgData name="DeHart, Stephanie" userId="69486e51-f5a3-47fa-a1e8-d600d3da159f" providerId="ADAL" clId="{3950DB92-A9DF-41CF-842B-60DFBF7E5C16}" dt="2025-06-01T19:28:22.982" v="2900" actId="2711"/>
          <ac:spMkLst>
            <pc:docMk/>
            <pc:sldMk cId="1887282607" sldId="413"/>
            <ac:spMk id="19" creationId="{76EE267A-1CB4-4813-B23C-D4D795166ADD}"/>
          </ac:spMkLst>
        </pc:spChg>
        <pc:spChg chg="mod">
          <ac:chgData name="DeHart, Stephanie" userId="69486e51-f5a3-47fa-a1e8-d600d3da159f" providerId="ADAL" clId="{3950DB92-A9DF-41CF-842B-60DFBF7E5C16}" dt="2025-06-01T19:28:22.982" v="2900" actId="2711"/>
          <ac:spMkLst>
            <pc:docMk/>
            <pc:sldMk cId="1887282607" sldId="413"/>
            <ac:spMk id="20" creationId="{5C4F0158-607D-41D3-87A0-F8B32A6C9E0C}"/>
          </ac:spMkLst>
        </pc:spChg>
        <pc:spChg chg="add mod">
          <ac:chgData name="DeHart, Stephanie" userId="69486e51-f5a3-47fa-a1e8-d600d3da159f" providerId="ADAL" clId="{3950DB92-A9DF-41CF-842B-60DFBF7E5C16}" dt="2025-06-01T19:31:25.984" v="3069" actId="1036"/>
          <ac:spMkLst>
            <pc:docMk/>
            <pc:sldMk cId="1887282607" sldId="413"/>
            <ac:spMk id="21" creationId="{41E6CFD1-848E-40C5-BD1E-844EC0E46C9A}"/>
          </ac:spMkLst>
        </pc:spChg>
        <pc:spChg chg="add mod">
          <ac:chgData name="DeHart, Stephanie" userId="69486e51-f5a3-47fa-a1e8-d600d3da159f" providerId="ADAL" clId="{3950DB92-A9DF-41CF-842B-60DFBF7E5C16}" dt="2025-06-01T19:31:25.984" v="3069" actId="1036"/>
          <ac:spMkLst>
            <pc:docMk/>
            <pc:sldMk cId="1887282607" sldId="413"/>
            <ac:spMk id="22" creationId="{0BDE3988-3B44-4343-A60D-4F24D16EC781}"/>
          </ac:spMkLst>
        </pc:spChg>
        <pc:spChg chg="add del mod">
          <ac:chgData name="DeHart, Stephanie" userId="69486e51-f5a3-47fa-a1e8-d600d3da159f" providerId="ADAL" clId="{3950DB92-A9DF-41CF-842B-60DFBF7E5C16}" dt="2025-06-01T19:29:46.587" v="2926" actId="478"/>
          <ac:spMkLst>
            <pc:docMk/>
            <pc:sldMk cId="1887282607" sldId="413"/>
            <ac:spMk id="23" creationId="{1A796634-FDEB-4FDF-B1CC-BD0184FED10F}"/>
          </ac:spMkLst>
        </pc:spChg>
        <pc:grpChg chg="add mod">
          <ac:chgData name="DeHart, Stephanie" userId="69486e51-f5a3-47fa-a1e8-d600d3da159f" providerId="ADAL" clId="{3950DB92-A9DF-41CF-842B-60DFBF7E5C16}" dt="2025-06-01T19:31:25.984" v="3069" actId="1036"/>
          <ac:grpSpMkLst>
            <pc:docMk/>
            <pc:sldMk cId="1887282607" sldId="413"/>
            <ac:grpSpMk id="11" creationId="{6B4B4EB7-CEAA-4735-A02A-F1110FDD037B}"/>
          </ac:grpSpMkLst>
        </pc:grpChg>
        <pc:cxnChg chg="add mod">
          <ac:chgData name="DeHart, Stephanie" userId="69486e51-f5a3-47fa-a1e8-d600d3da159f" providerId="ADAL" clId="{3950DB92-A9DF-41CF-842B-60DFBF7E5C16}" dt="2025-06-01T19:31:25.984" v="3069" actId="1036"/>
          <ac:cxnSpMkLst>
            <pc:docMk/>
            <pc:sldMk cId="1887282607" sldId="413"/>
            <ac:cxnSpMk id="24" creationId="{C7D0B404-EBCE-45DD-949E-61BDE3FD08B9}"/>
          </ac:cxnSpMkLst>
        </pc:cxnChg>
        <pc:cxnChg chg="add mod">
          <ac:chgData name="DeHart, Stephanie" userId="69486e51-f5a3-47fa-a1e8-d600d3da159f" providerId="ADAL" clId="{3950DB92-A9DF-41CF-842B-60DFBF7E5C16}" dt="2025-06-01T19:31:25.984" v="3069" actId="1036"/>
          <ac:cxnSpMkLst>
            <pc:docMk/>
            <pc:sldMk cId="1887282607" sldId="413"/>
            <ac:cxnSpMk id="25" creationId="{5B9F4404-74D1-4EC7-92CC-0C5D791DFF98}"/>
          </ac:cxnSpMkLst>
        </pc:cxnChg>
      </pc:sldChg>
      <pc:sldChg chg="addSp delSp modSp new mod modClrScheme chgLayout">
        <pc:chgData name="DeHart, Stephanie" userId="69486e51-f5a3-47fa-a1e8-d600d3da159f" providerId="ADAL" clId="{3950DB92-A9DF-41CF-842B-60DFBF7E5C16}" dt="2025-06-01T19:32:41.486" v="3115" actId="20577"/>
        <pc:sldMkLst>
          <pc:docMk/>
          <pc:sldMk cId="4054495803" sldId="414"/>
        </pc:sldMkLst>
        <pc:spChg chg="del mod ord">
          <ac:chgData name="DeHart, Stephanie" userId="69486e51-f5a3-47fa-a1e8-d600d3da159f" providerId="ADAL" clId="{3950DB92-A9DF-41CF-842B-60DFBF7E5C16}" dt="2025-06-01T19:31:59.821" v="3072" actId="700"/>
          <ac:spMkLst>
            <pc:docMk/>
            <pc:sldMk cId="4054495803" sldId="414"/>
            <ac:spMk id="2" creationId="{BB387E68-4D43-4EF8-A785-1D188EF91ACB}"/>
          </ac:spMkLst>
        </pc:spChg>
        <pc:spChg chg="mod ord">
          <ac:chgData name="DeHart, Stephanie" userId="69486e51-f5a3-47fa-a1e8-d600d3da159f" providerId="ADAL" clId="{3950DB92-A9DF-41CF-842B-60DFBF7E5C16}" dt="2025-06-01T19:31:59.821" v="3072" actId="700"/>
          <ac:spMkLst>
            <pc:docMk/>
            <pc:sldMk cId="4054495803" sldId="414"/>
            <ac:spMk id="3" creationId="{B73787D0-EEFD-40E5-B9A8-3004EF3B68A6}"/>
          </ac:spMkLst>
        </pc:spChg>
        <pc:spChg chg="mod ord">
          <ac:chgData name="DeHart, Stephanie" userId="69486e51-f5a3-47fa-a1e8-d600d3da159f" providerId="ADAL" clId="{3950DB92-A9DF-41CF-842B-60DFBF7E5C16}" dt="2025-06-01T19:31:59.821" v="3072" actId="700"/>
          <ac:spMkLst>
            <pc:docMk/>
            <pc:sldMk cId="4054495803" sldId="414"/>
            <ac:spMk id="4" creationId="{15B64A78-587B-4E80-839F-00AD4B563AD6}"/>
          </ac:spMkLst>
        </pc:spChg>
        <pc:spChg chg="add mod ord">
          <ac:chgData name="DeHart, Stephanie" userId="69486e51-f5a3-47fa-a1e8-d600d3da159f" providerId="ADAL" clId="{3950DB92-A9DF-41CF-842B-60DFBF7E5C16}" dt="2025-06-01T19:32:18.886" v="3099" actId="20577"/>
          <ac:spMkLst>
            <pc:docMk/>
            <pc:sldMk cId="4054495803" sldId="414"/>
            <ac:spMk id="5" creationId="{1FCB4212-7171-4488-ACFB-BC140EB28BF3}"/>
          </ac:spMkLst>
        </pc:spChg>
        <pc:spChg chg="add mod ord">
          <ac:chgData name="DeHart, Stephanie" userId="69486e51-f5a3-47fa-a1e8-d600d3da159f" providerId="ADAL" clId="{3950DB92-A9DF-41CF-842B-60DFBF7E5C16}" dt="2025-06-01T19:32:41.486" v="3115" actId="20577"/>
          <ac:spMkLst>
            <pc:docMk/>
            <pc:sldMk cId="4054495803" sldId="414"/>
            <ac:spMk id="6" creationId="{F401876D-344B-4827-8E6A-40EDAB6181C9}"/>
          </ac:spMkLst>
        </pc:spChg>
      </pc:sldChg>
      <pc:sldChg chg="addSp delSp modSp new mod modClrScheme chgLayout">
        <pc:chgData name="DeHart, Stephanie" userId="69486e51-f5a3-47fa-a1e8-d600d3da159f" providerId="ADAL" clId="{3950DB92-A9DF-41CF-842B-60DFBF7E5C16}" dt="2025-06-01T19:35:28.134" v="3331" actId="20577"/>
        <pc:sldMkLst>
          <pc:docMk/>
          <pc:sldMk cId="2702930833" sldId="415"/>
        </pc:sldMkLst>
        <pc:spChg chg="mod ord">
          <ac:chgData name="DeHart, Stephanie" userId="69486e51-f5a3-47fa-a1e8-d600d3da159f" providerId="ADAL" clId="{3950DB92-A9DF-41CF-842B-60DFBF7E5C16}" dt="2025-06-01T19:33:47.488" v="3230" actId="700"/>
          <ac:spMkLst>
            <pc:docMk/>
            <pc:sldMk cId="2702930833" sldId="415"/>
            <ac:spMk id="2" creationId="{1380E03E-1530-44F3-B168-E398895D58E5}"/>
          </ac:spMkLst>
        </pc:spChg>
        <pc:spChg chg="del mod ord">
          <ac:chgData name="DeHart, Stephanie" userId="69486e51-f5a3-47fa-a1e8-d600d3da159f" providerId="ADAL" clId="{3950DB92-A9DF-41CF-842B-60DFBF7E5C16}" dt="2025-06-01T19:33:47.488" v="3230" actId="700"/>
          <ac:spMkLst>
            <pc:docMk/>
            <pc:sldMk cId="2702930833" sldId="415"/>
            <ac:spMk id="3" creationId="{5A53D9DD-7EBB-4442-9289-99365F718FDF}"/>
          </ac:spMkLst>
        </pc:spChg>
        <pc:spChg chg="mod ord">
          <ac:chgData name="DeHart, Stephanie" userId="69486e51-f5a3-47fa-a1e8-d600d3da159f" providerId="ADAL" clId="{3950DB92-A9DF-41CF-842B-60DFBF7E5C16}" dt="2025-06-01T19:33:47.488" v="3230" actId="700"/>
          <ac:spMkLst>
            <pc:docMk/>
            <pc:sldMk cId="2702930833" sldId="415"/>
            <ac:spMk id="4" creationId="{5073B697-A04B-4636-8321-D688D652F057}"/>
          </ac:spMkLst>
        </pc:spChg>
        <pc:spChg chg="mod ord">
          <ac:chgData name="DeHart, Stephanie" userId="69486e51-f5a3-47fa-a1e8-d600d3da159f" providerId="ADAL" clId="{3950DB92-A9DF-41CF-842B-60DFBF7E5C16}" dt="2025-06-01T19:33:47.488" v="3230" actId="700"/>
          <ac:spMkLst>
            <pc:docMk/>
            <pc:sldMk cId="2702930833" sldId="415"/>
            <ac:spMk id="5" creationId="{9A316F6B-317F-47B0-9FB7-0CB121FC4D99}"/>
          </ac:spMkLst>
        </pc:spChg>
        <pc:spChg chg="add mod ord">
          <ac:chgData name="DeHart, Stephanie" userId="69486e51-f5a3-47fa-a1e8-d600d3da159f" providerId="ADAL" clId="{3950DB92-A9DF-41CF-842B-60DFBF7E5C16}" dt="2025-06-01T19:34:49.975" v="3315" actId="27636"/>
          <ac:spMkLst>
            <pc:docMk/>
            <pc:sldMk cId="2702930833" sldId="415"/>
            <ac:spMk id="6" creationId="{98846F41-C619-4337-BFAF-9F78224E6174}"/>
          </ac:spMkLst>
        </pc:spChg>
        <pc:spChg chg="add mod ord">
          <ac:chgData name="DeHart, Stephanie" userId="69486e51-f5a3-47fa-a1e8-d600d3da159f" providerId="ADAL" clId="{3950DB92-A9DF-41CF-842B-60DFBF7E5C16}" dt="2025-06-01T19:35:01.377" v="3317"/>
          <ac:spMkLst>
            <pc:docMk/>
            <pc:sldMk cId="2702930833" sldId="415"/>
            <ac:spMk id="7" creationId="{CCB42D4D-8C5D-4A00-9E76-647E109B6CEE}"/>
          </ac:spMkLst>
        </pc:spChg>
        <pc:spChg chg="add mod ord">
          <ac:chgData name="DeHart, Stephanie" userId="69486e51-f5a3-47fa-a1e8-d600d3da159f" providerId="ADAL" clId="{3950DB92-A9DF-41CF-842B-60DFBF7E5C16}" dt="2025-06-01T19:34:49.975" v="3314" actId="27636"/>
          <ac:spMkLst>
            <pc:docMk/>
            <pc:sldMk cId="2702930833" sldId="415"/>
            <ac:spMk id="8" creationId="{F1BABE61-AF90-44B6-8EF7-7D91EF318A01}"/>
          </ac:spMkLst>
        </pc:spChg>
        <pc:spChg chg="add mod ord">
          <ac:chgData name="DeHart, Stephanie" userId="69486e51-f5a3-47fa-a1e8-d600d3da159f" providerId="ADAL" clId="{3950DB92-A9DF-41CF-842B-60DFBF7E5C16}" dt="2025-06-01T19:35:28.134" v="3331" actId="20577"/>
          <ac:spMkLst>
            <pc:docMk/>
            <pc:sldMk cId="2702930833" sldId="415"/>
            <ac:spMk id="9" creationId="{62A54063-27F7-4903-A5FF-AF97CFCF1DA4}"/>
          </ac:spMkLst>
        </pc:spChg>
      </pc:sldChg>
      <pc:sldChg chg="modSp new mod modAnim">
        <pc:chgData name="DeHart, Stephanie" userId="69486e51-f5a3-47fa-a1e8-d600d3da159f" providerId="ADAL" clId="{3950DB92-A9DF-41CF-842B-60DFBF7E5C16}" dt="2025-06-01T21:08:29.968" v="5610" actId="114"/>
        <pc:sldMkLst>
          <pc:docMk/>
          <pc:sldMk cId="4161350803" sldId="416"/>
        </pc:sldMkLst>
        <pc:spChg chg="mod">
          <ac:chgData name="DeHart, Stephanie" userId="69486e51-f5a3-47fa-a1e8-d600d3da159f" providerId="ADAL" clId="{3950DB92-A9DF-41CF-842B-60DFBF7E5C16}" dt="2025-06-01T19:36:35.348" v="3401" actId="14100"/>
          <ac:spMkLst>
            <pc:docMk/>
            <pc:sldMk cId="4161350803" sldId="416"/>
            <ac:spMk id="2" creationId="{18FD569C-2352-4757-8343-BC52FCF3B6EC}"/>
          </ac:spMkLst>
        </pc:spChg>
        <pc:spChg chg="mod">
          <ac:chgData name="DeHart, Stephanie" userId="69486e51-f5a3-47fa-a1e8-d600d3da159f" providerId="ADAL" clId="{3950DB92-A9DF-41CF-842B-60DFBF7E5C16}" dt="2025-06-01T21:08:29.968" v="5610" actId="114"/>
          <ac:spMkLst>
            <pc:docMk/>
            <pc:sldMk cId="4161350803" sldId="416"/>
            <ac:spMk id="3" creationId="{9BE75D99-E248-4F0F-AD32-7464862EACEC}"/>
          </ac:spMkLst>
        </pc:spChg>
      </pc:sldChg>
      <pc:sldChg chg="new del">
        <pc:chgData name="DeHart, Stephanie" userId="69486e51-f5a3-47fa-a1e8-d600d3da159f" providerId="ADAL" clId="{3950DB92-A9DF-41CF-842B-60DFBF7E5C16}" dt="2025-06-01T19:48:07.891" v="3581" actId="47"/>
        <pc:sldMkLst>
          <pc:docMk/>
          <pc:sldMk cId="2585904740" sldId="417"/>
        </pc:sldMkLst>
      </pc:sldChg>
      <pc:sldChg chg="modSp new mod ord">
        <pc:chgData name="DeHart, Stephanie" userId="69486e51-f5a3-47fa-a1e8-d600d3da159f" providerId="ADAL" clId="{3950DB92-A9DF-41CF-842B-60DFBF7E5C16}" dt="2025-06-02T14:17:16.801" v="5733"/>
        <pc:sldMkLst>
          <pc:docMk/>
          <pc:sldMk cId="2398809379" sldId="418"/>
        </pc:sldMkLst>
        <pc:spChg chg="mod">
          <ac:chgData name="DeHart, Stephanie" userId="69486e51-f5a3-47fa-a1e8-d600d3da159f" providerId="ADAL" clId="{3950DB92-A9DF-41CF-842B-60DFBF7E5C16}" dt="2025-06-01T19:46:24.404" v="3580" actId="20577"/>
          <ac:spMkLst>
            <pc:docMk/>
            <pc:sldMk cId="2398809379" sldId="418"/>
            <ac:spMk id="2" creationId="{A9798553-0FA4-4B05-989E-EDAFB307A09D}"/>
          </ac:spMkLst>
        </pc:spChg>
        <pc:spChg chg="mod">
          <ac:chgData name="DeHart, Stephanie" userId="69486e51-f5a3-47fa-a1e8-d600d3da159f" providerId="ADAL" clId="{3950DB92-A9DF-41CF-842B-60DFBF7E5C16}" dt="2025-06-01T21:13:31.451" v="5716" actId="114"/>
          <ac:spMkLst>
            <pc:docMk/>
            <pc:sldMk cId="2398809379" sldId="418"/>
            <ac:spMk id="3" creationId="{33133E87-E79A-460A-8413-E795CE8A7A57}"/>
          </ac:spMkLst>
        </pc:spChg>
      </pc:sldChg>
      <pc:sldChg chg="addSp delSp modSp new mod modClrScheme chgLayout">
        <pc:chgData name="DeHart, Stephanie" userId="69486e51-f5a3-47fa-a1e8-d600d3da159f" providerId="ADAL" clId="{3950DB92-A9DF-41CF-842B-60DFBF7E5C16}" dt="2025-06-01T21:13:47.659" v="5718" actId="20577"/>
        <pc:sldMkLst>
          <pc:docMk/>
          <pc:sldMk cId="148174463" sldId="419"/>
        </pc:sldMkLst>
        <pc:spChg chg="mod ord">
          <ac:chgData name="DeHart, Stephanie" userId="69486e51-f5a3-47fa-a1e8-d600d3da159f" providerId="ADAL" clId="{3950DB92-A9DF-41CF-842B-60DFBF7E5C16}" dt="2025-06-01T21:13:47.659" v="5718" actId="20577"/>
          <ac:spMkLst>
            <pc:docMk/>
            <pc:sldMk cId="148174463" sldId="419"/>
            <ac:spMk id="2" creationId="{E4D408C2-A8FC-48FC-8AF0-28189C735A44}"/>
          </ac:spMkLst>
        </pc:spChg>
        <pc:spChg chg="del">
          <ac:chgData name="DeHart, Stephanie" userId="69486e51-f5a3-47fa-a1e8-d600d3da159f" providerId="ADAL" clId="{3950DB92-A9DF-41CF-842B-60DFBF7E5C16}" dt="2025-06-01T19:58:53.038" v="3812" actId="700"/>
          <ac:spMkLst>
            <pc:docMk/>
            <pc:sldMk cId="148174463" sldId="419"/>
            <ac:spMk id="3" creationId="{35F8EB02-4F50-415F-BFD2-080310665C70}"/>
          </ac:spMkLst>
        </pc:spChg>
        <pc:spChg chg="mod ord">
          <ac:chgData name="DeHart, Stephanie" userId="69486e51-f5a3-47fa-a1e8-d600d3da159f" providerId="ADAL" clId="{3950DB92-A9DF-41CF-842B-60DFBF7E5C16}" dt="2025-06-01T19:58:53.038" v="3812" actId="700"/>
          <ac:spMkLst>
            <pc:docMk/>
            <pc:sldMk cId="148174463" sldId="419"/>
            <ac:spMk id="4" creationId="{440DF980-087D-4B35-BF75-8703969B872D}"/>
          </ac:spMkLst>
        </pc:spChg>
        <pc:spChg chg="mod ord">
          <ac:chgData name="DeHart, Stephanie" userId="69486e51-f5a3-47fa-a1e8-d600d3da159f" providerId="ADAL" clId="{3950DB92-A9DF-41CF-842B-60DFBF7E5C16}" dt="2025-06-01T19:58:53.038" v="3812" actId="700"/>
          <ac:spMkLst>
            <pc:docMk/>
            <pc:sldMk cId="148174463" sldId="419"/>
            <ac:spMk id="5" creationId="{34BB2B42-E453-4ABC-B44A-699B64DE67EC}"/>
          </ac:spMkLst>
        </pc:spChg>
        <pc:spChg chg="add mod">
          <ac:chgData name="DeHart, Stephanie" userId="69486e51-f5a3-47fa-a1e8-d600d3da159f" providerId="ADAL" clId="{3950DB92-A9DF-41CF-842B-60DFBF7E5C16}" dt="2025-06-01T19:59:59.820" v="3910" actId="1037"/>
          <ac:spMkLst>
            <pc:docMk/>
            <pc:sldMk cId="148174463" sldId="419"/>
            <ac:spMk id="6" creationId="{97C36194-4CC2-4037-B21B-E3997D17C1C0}"/>
          </ac:spMkLst>
        </pc:spChg>
        <pc:spChg chg="add mod">
          <ac:chgData name="DeHart, Stephanie" userId="69486e51-f5a3-47fa-a1e8-d600d3da159f" providerId="ADAL" clId="{3950DB92-A9DF-41CF-842B-60DFBF7E5C16}" dt="2025-06-01T20:00:30.549" v="3948" actId="1035"/>
          <ac:spMkLst>
            <pc:docMk/>
            <pc:sldMk cId="148174463" sldId="419"/>
            <ac:spMk id="7" creationId="{156C463A-D7D9-4C8B-9502-1EF1CBBAFC4E}"/>
          </ac:spMkLst>
        </pc:spChg>
        <pc:spChg chg="add mod">
          <ac:chgData name="DeHart, Stephanie" userId="69486e51-f5a3-47fa-a1e8-d600d3da159f" providerId="ADAL" clId="{3950DB92-A9DF-41CF-842B-60DFBF7E5C16}" dt="2025-06-01T20:00:40.578" v="3969" actId="1036"/>
          <ac:spMkLst>
            <pc:docMk/>
            <pc:sldMk cId="148174463" sldId="419"/>
            <ac:spMk id="8" creationId="{0B6E78F5-5292-4D57-9363-66651D3252AB}"/>
          </ac:spMkLst>
        </pc:spChg>
        <pc:spChg chg="add mod">
          <ac:chgData name="DeHart, Stephanie" userId="69486e51-f5a3-47fa-a1e8-d600d3da159f" providerId="ADAL" clId="{3950DB92-A9DF-41CF-842B-60DFBF7E5C16}" dt="2025-06-01T20:00:30.549" v="3948" actId="1035"/>
          <ac:spMkLst>
            <pc:docMk/>
            <pc:sldMk cId="148174463" sldId="419"/>
            <ac:spMk id="9" creationId="{AFABEEFD-8CDD-483D-BA3D-76DA5D66DF17}"/>
          </ac:spMkLst>
        </pc:spChg>
        <pc:spChg chg="add mod">
          <ac:chgData name="DeHart, Stephanie" userId="69486e51-f5a3-47fa-a1e8-d600d3da159f" providerId="ADAL" clId="{3950DB92-A9DF-41CF-842B-60DFBF7E5C16}" dt="2025-06-01T20:00:59.397" v="4017" actId="1038"/>
          <ac:spMkLst>
            <pc:docMk/>
            <pc:sldMk cId="148174463" sldId="419"/>
            <ac:spMk id="10" creationId="{5B97A40D-A975-42C5-A68D-3BE44E3944B3}"/>
          </ac:spMkLst>
        </pc:spChg>
        <pc:spChg chg="add mod">
          <ac:chgData name="DeHart, Stephanie" userId="69486e51-f5a3-47fa-a1e8-d600d3da159f" providerId="ADAL" clId="{3950DB92-A9DF-41CF-842B-60DFBF7E5C16}" dt="2025-06-01T20:01:12.445" v="4018" actId="1582"/>
          <ac:spMkLst>
            <pc:docMk/>
            <pc:sldMk cId="148174463" sldId="419"/>
            <ac:spMk id="11" creationId="{62700ACF-D3D3-4F45-AE9B-000AA513E62C}"/>
          </ac:spMkLst>
        </pc:spChg>
        <pc:spChg chg="add mod">
          <ac:chgData name="DeHart, Stephanie" userId="69486e51-f5a3-47fa-a1e8-d600d3da159f" providerId="ADAL" clId="{3950DB92-A9DF-41CF-842B-60DFBF7E5C16}" dt="2025-06-01T20:00:59.397" v="4017" actId="1038"/>
          <ac:spMkLst>
            <pc:docMk/>
            <pc:sldMk cId="148174463" sldId="419"/>
            <ac:spMk id="12" creationId="{B0B043CA-31E2-40EC-AD4A-0ACD22BF0085}"/>
          </ac:spMkLst>
        </pc:spChg>
        <pc:spChg chg="add mod">
          <ac:chgData name="DeHart, Stephanie" userId="69486e51-f5a3-47fa-a1e8-d600d3da159f" providerId="ADAL" clId="{3950DB92-A9DF-41CF-842B-60DFBF7E5C16}" dt="2025-06-01T20:01:12.445" v="4018" actId="1582"/>
          <ac:spMkLst>
            <pc:docMk/>
            <pc:sldMk cId="148174463" sldId="419"/>
            <ac:spMk id="13" creationId="{28766E6B-510A-4182-96E0-9BEA556EF882}"/>
          </ac:spMkLst>
        </pc:spChg>
        <pc:cxnChg chg="add mod">
          <ac:chgData name="DeHart, Stephanie" userId="69486e51-f5a3-47fa-a1e8-d600d3da159f" providerId="ADAL" clId="{3950DB92-A9DF-41CF-842B-60DFBF7E5C16}" dt="2025-06-01T20:01:12.445" v="4018" actId="1582"/>
          <ac:cxnSpMkLst>
            <pc:docMk/>
            <pc:sldMk cId="148174463" sldId="419"/>
            <ac:cxnSpMk id="14" creationId="{2C703BAC-E9F9-4D61-AAD3-E99A5CFFDE78}"/>
          </ac:cxnSpMkLst>
        </pc:cxnChg>
        <pc:cxnChg chg="add mod">
          <ac:chgData name="DeHart, Stephanie" userId="69486e51-f5a3-47fa-a1e8-d600d3da159f" providerId="ADAL" clId="{3950DB92-A9DF-41CF-842B-60DFBF7E5C16}" dt="2025-06-01T20:01:12.445" v="4018" actId="1582"/>
          <ac:cxnSpMkLst>
            <pc:docMk/>
            <pc:sldMk cId="148174463" sldId="419"/>
            <ac:cxnSpMk id="15" creationId="{218BE0BF-EABD-4A4D-96EE-555C56374D2B}"/>
          </ac:cxnSpMkLst>
        </pc:cxnChg>
      </pc:sldChg>
      <pc:sldChg chg="addSp delSp modSp new mod">
        <pc:chgData name="DeHart, Stephanie" userId="69486e51-f5a3-47fa-a1e8-d600d3da159f" providerId="ADAL" clId="{3950DB92-A9DF-41CF-842B-60DFBF7E5C16}" dt="2025-06-01T21:14:11.176" v="5722" actId="20577"/>
        <pc:sldMkLst>
          <pc:docMk/>
          <pc:sldMk cId="676393638" sldId="420"/>
        </pc:sldMkLst>
        <pc:spChg chg="mod">
          <ac:chgData name="DeHart, Stephanie" userId="69486e51-f5a3-47fa-a1e8-d600d3da159f" providerId="ADAL" clId="{3950DB92-A9DF-41CF-842B-60DFBF7E5C16}" dt="2025-06-01T20:01:31.482" v="4025" actId="20577"/>
          <ac:spMkLst>
            <pc:docMk/>
            <pc:sldMk cId="676393638" sldId="420"/>
            <ac:spMk id="2" creationId="{121809C9-52BD-476E-8E66-C8B2810CD09B}"/>
          </ac:spMkLst>
        </pc:spChg>
        <pc:spChg chg="add mod">
          <ac:chgData name="DeHart, Stephanie" userId="69486e51-f5a3-47fa-a1e8-d600d3da159f" providerId="ADAL" clId="{3950DB92-A9DF-41CF-842B-60DFBF7E5C16}" dt="2025-06-01T20:01:41.617" v="4026"/>
          <ac:spMkLst>
            <pc:docMk/>
            <pc:sldMk cId="676393638" sldId="420"/>
            <ac:spMk id="5" creationId="{4A365BF7-BB10-464C-ADEE-343A5BE2C381}"/>
          </ac:spMkLst>
        </pc:spChg>
        <pc:spChg chg="add mod">
          <ac:chgData name="DeHart, Stephanie" userId="69486e51-f5a3-47fa-a1e8-d600d3da159f" providerId="ADAL" clId="{3950DB92-A9DF-41CF-842B-60DFBF7E5C16}" dt="2025-06-01T20:41:10.381" v="5350" actId="1035"/>
          <ac:spMkLst>
            <pc:docMk/>
            <pc:sldMk cId="676393638" sldId="420"/>
            <ac:spMk id="6" creationId="{2FF8F4E0-18AC-465C-9608-58E2646333D3}"/>
          </ac:spMkLst>
        </pc:spChg>
        <pc:spChg chg="add mod">
          <ac:chgData name="DeHart, Stephanie" userId="69486e51-f5a3-47fa-a1e8-d600d3da159f" providerId="ADAL" clId="{3950DB92-A9DF-41CF-842B-60DFBF7E5C16}" dt="2025-06-01T20:41:04.128" v="5333" actId="20577"/>
          <ac:spMkLst>
            <pc:docMk/>
            <pc:sldMk cId="676393638" sldId="420"/>
            <ac:spMk id="7" creationId="{AC96D60E-29A7-485B-86C3-5133055FE151}"/>
          </ac:spMkLst>
        </pc:spChg>
        <pc:spChg chg="add mod">
          <ac:chgData name="DeHart, Stephanie" userId="69486e51-f5a3-47fa-a1e8-d600d3da159f" providerId="ADAL" clId="{3950DB92-A9DF-41CF-842B-60DFBF7E5C16}" dt="2025-06-01T20:06:12.538" v="4186" actId="20577"/>
          <ac:spMkLst>
            <pc:docMk/>
            <pc:sldMk cId="676393638" sldId="420"/>
            <ac:spMk id="8" creationId="{48161727-C66C-48B2-BB6E-AE5752001EC8}"/>
          </ac:spMkLst>
        </pc:spChg>
        <pc:spChg chg="add mod">
          <ac:chgData name="DeHart, Stephanie" userId="69486e51-f5a3-47fa-a1e8-d600d3da159f" providerId="ADAL" clId="{3950DB92-A9DF-41CF-842B-60DFBF7E5C16}" dt="2025-06-01T20:41:10.381" v="5350" actId="1035"/>
          <ac:spMkLst>
            <pc:docMk/>
            <pc:sldMk cId="676393638" sldId="420"/>
            <ac:spMk id="9" creationId="{C67D3C88-8866-4DE9-8C57-DB02C9476219}"/>
          </ac:spMkLst>
        </pc:spChg>
        <pc:spChg chg="add mod">
          <ac:chgData name="DeHart, Stephanie" userId="69486e51-f5a3-47fa-a1e8-d600d3da159f" providerId="ADAL" clId="{3950DB92-A9DF-41CF-842B-60DFBF7E5C16}" dt="2025-06-01T20:06:15.956" v="4188" actId="20577"/>
          <ac:spMkLst>
            <pc:docMk/>
            <pc:sldMk cId="676393638" sldId="420"/>
            <ac:spMk id="11" creationId="{AF5E0B49-1279-4BCE-B0AE-C441CD149D7F}"/>
          </ac:spMkLst>
        </pc:spChg>
        <pc:spChg chg="add mod">
          <ac:chgData name="DeHart, Stephanie" userId="69486e51-f5a3-47fa-a1e8-d600d3da159f" providerId="ADAL" clId="{3950DB92-A9DF-41CF-842B-60DFBF7E5C16}" dt="2025-06-01T21:14:11.176" v="5722" actId="20577"/>
          <ac:spMkLst>
            <pc:docMk/>
            <pc:sldMk cId="676393638" sldId="420"/>
            <ac:spMk id="13" creationId="{B94785EB-BEDA-46C5-9FEC-4EDE62D5578A}"/>
          </ac:spMkLst>
        </pc:spChg>
        <pc:spChg chg="add del mod">
          <ac:chgData name="DeHart, Stephanie" userId="69486e51-f5a3-47fa-a1e8-d600d3da159f" providerId="ADAL" clId="{3950DB92-A9DF-41CF-842B-60DFBF7E5C16}" dt="2025-06-01T20:40:59.454" v="5330" actId="478"/>
          <ac:spMkLst>
            <pc:docMk/>
            <pc:sldMk cId="676393638" sldId="420"/>
            <ac:spMk id="15" creationId="{DDFD4734-6D28-4610-8C56-24F971C92A0F}"/>
          </ac:spMkLst>
        </pc:spChg>
        <pc:spChg chg="add mod">
          <ac:chgData name="DeHart, Stephanie" userId="69486e51-f5a3-47fa-a1e8-d600d3da159f" providerId="ADAL" clId="{3950DB92-A9DF-41CF-842B-60DFBF7E5C16}" dt="2025-06-01T20:41:10.381" v="5350" actId="1035"/>
          <ac:spMkLst>
            <pc:docMk/>
            <pc:sldMk cId="676393638" sldId="420"/>
            <ac:spMk id="17" creationId="{34D53FDF-0862-4722-8F3A-B73DCDFB10FB}"/>
          </ac:spMkLst>
        </pc:spChg>
        <pc:spChg chg="add mod">
          <ac:chgData name="DeHart, Stephanie" userId="69486e51-f5a3-47fa-a1e8-d600d3da159f" providerId="ADAL" clId="{3950DB92-A9DF-41CF-842B-60DFBF7E5C16}" dt="2025-06-01T20:41:10.381" v="5350" actId="1035"/>
          <ac:spMkLst>
            <pc:docMk/>
            <pc:sldMk cId="676393638" sldId="420"/>
            <ac:spMk id="19" creationId="{F905130A-78A0-4A6B-B217-7FDAE37A3EA7}"/>
          </ac:spMkLst>
        </pc:spChg>
        <pc:spChg chg="add mod">
          <ac:chgData name="DeHart, Stephanie" userId="69486e51-f5a3-47fa-a1e8-d600d3da159f" providerId="ADAL" clId="{3950DB92-A9DF-41CF-842B-60DFBF7E5C16}" dt="2025-06-01T20:41:10.381" v="5350" actId="1035"/>
          <ac:spMkLst>
            <pc:docMk/>
            <pc:sldMk cId="676393638" sldId="420"/>
            <ac:spMk id="21" creationId="{89D2B6FD-E9B0-4D49-B573-05FC02F41810}"/>
          </ac:spMkLst>
        </pc:spChg>
        <pc:spChg chg="add mod">
          <ac:chgData name="DeHart, Stephanie" userId="69486e51-f5a3-47fa-a1e8-d600d3da159f" providerId="ADAL" clId="{3950DB92-A9DF-41CF-842B-60DFBF7E5C16}" dt="2025-06-01T20:41:10.381" v="5350" actId="1035"/>
          <ac:spMkLst>
            <pc:docMk/>
            <pc:sldMk cId="676393638" sldId="420"/>
            <ac:spMk id="23" creationId="{59A8E45C-1BC2-47BA-9E67-D9AAD99D1FAB}"/>
          </ac:spMkLst>
        </pc:spChg>
        <pc:cxnChg chg="add mod">
          <ac:chgData name="DeHart, Stephanie" userId="69486e51-f5a3-47fa-a1e8-d600d3da159f" providerId="ADAL" clId="{3950DB92-A9DF-41CF-842B-60DFBF7E5C16}" dt="2025-06-01T20:03:36.902" v="4090" actId="1582"/>
          <ac:cxnSpMkLst>
            <pc:docMk/>
            <pc:sldMk cId="676393638" sldId="420"/>
            <ac:cxnSpMk id="10" creationId="{388C460D-33AA-4600-8C49-B3038695422D}"/>
          </ac:cxnSpMkLst>
        </pc:cxnChg>
        <pc:cxnChg chg="add mod">
          <ac:chgData name="DeHart, Stephanie" userId="69486e51-f5a3-47fa-a1e8-d600d3da159f" providerId="ADAL" clId="{3950DB92-A9DF-41CF-842B-60DFBF7E5C16}" dt="2025-06-01T20:04:01.203" v="4110" actId="1037"/>
          <ac:cxnSpMkLst>
            <pc:docMk/>
            <pc:sldMk cId="676393638" sldId="420"/>
            <ac:cxnSpMk id="12" creationId="{8BDAD770-BF23-4730-9D0D-EA23162B79E4}"/>
          </ac:cxnSpMkLst>
        </pc:cxnChg>
        <pc:cxnChg chg="add mod">
          <ac:chgData name="DeHart, Stephanie" userId="69486e51-f5a3-47fa-a1e8-d600d3da159f" providerId="ADAL" clId="{3950DB92-A9DF-41CF-842B-60DFBF7E5C16}" dt="2025-06-01T20:04:04.532" v="4115" actId="1037"/>
          <ac:cxnSpMkLst>
            <pc:docMk/>
            <pc:sldMk cId="676393638" sldId="420"/>
            <ac:cxnSpMk id="14" creationId="{B1AC3F47-0361-4418-9C26-17B728B64A2C}"/>
          </ac:cxnSpMkLst>
        </pc:cxnChg>
        <pc:cxnChg chg="add del mod">
          <ac:chgData name="DeHart, Stephanie" userId="69486e51-f5a3-47fa-a1e8-d600d3da159f" providerId="ADAL" clId="{3950DB92-A9DF-41CF-842B-60DFBF7E5C16}" dt="2025-06-01T20:41:01.016" v="5331" actId="478"/>
          <ac:cxnSpMkLst>
            <pc:docMk/>
            <pc:sldMk cId="676393638" sldId="420"/>
            <ac:cxnSpMk id="16" creationId="{FEDD20B6-088B-4BB7-AF37-0425F799E9E4}"/>
          </ac:cxnSpMkLst>
        </pc:cxnChg>
        <pc:cxnChg chg="add mod">
          <ac:chgData name="DeHart, Stephanie" userId="69486e51-f5a3-47fa-a1e8-d600d3da159f" providerId="ADAL" clId="{3950DB92-A9DF-41CF-842B-60DFBF7E5C16}" dt="2025-06-01T20:41:10.381" v="5350" actId="1035"/>
          <ac:cxnSpMkLst>
            <pc:docMk/>
            <pc:sldMk cId="676393638" sldId="420"/>
            <ac:cxnSpMk id="18" creationId="{E5B765A7-7667-4A58-822A-5682A6D30EC5}"/>
          </ac:cxnSpMkLst>
        </pc:cxnChg>
        <pc:cxnChg chg="add mod">
          <ac:chgData name="DeHart, Stephanie" userId="69486e51-f5a3-47fa-a1e8-d600d3da159f" providerId="ADAL" clId="{3950DB92-A9DF-41CF-842B-60DFBF7E5C16}" dt="2025-06-01T20:41:10.381" v="5350" actId="1035"/>
          <ac:cxnSpMkLst>
            <pc:docMk/>
            <pc:sldMk cId="676393638" sldId="420"/>
            <ac:cxnSpMk id="20" creationId="{88A32950-417F-440D-85FD-240C67D474CB}"/>
          </ac:cxnSpMkLst>
        </pc:cxnChg>
        <pc:cxnChg chg="add mod">
          <ac:chgData name="DeHart, Stephanie" userId="69486e51-f5a3-47fa-a1e8-d600d3da159f" providerId="ADAL" clId="{3950DB92-A9DF-41CF-842B-60DFBF7E5C16}" dt="2025-06-01T20:41:10.381" v="5350" actId="1035"/>
          <ac:cxnSpMkLst>
            <pc:docMk/>
            <pc:sldMk cId="676393638" sldId="420"/>
            <ac:cxnSpMk id="22" creationId="{3D182D98-C652-460C-94F9-CFD8E98D4C8D}"/>
          </ac:cxnSpMkLst>
        </pc:cxnChg>
      </pc:sldChg>
      <pc:sldChg chg="addSp delSp modSp new mod">
        <pc:chgData name="DeHart, Stephanie" userId="69486e51-f5a3-47fa-a1e8-d600d3da159f" providerId="ADAL" clId="{3950DB92-A9DF-41CF-842B-60DFBF7E5C16}" dt="2025-06-01T21:14:19.446" v="5724" actId="20577"/>
        <pc:sldMkLst>
          <pc:docMk/>
          <pc:sldMk cId="2414473167" sldId="421"/>
        </pc:sldMkLst>
        <pc:spChg chg="mod">
          <ac:chgData name="DeHart, Stephanie" userId="69486e51-f5a3-47fa-a1e8-d600d3da159f" providerId="ADAL" clId="{3950DB92-A9DF-41CF-842B-60DFBF7E5C16}" dt="2025-06-01T21:14:19.446" v="5724" actId="20577"/>
          <ac:spMkLst>
            <pc:docMk/>
            <pc:sldMk cId="2414473167" sldId="421"/>
            <ac:spMk id="2" creationId="{0D0EB85B-FB99-46DB-AA20-4C46252CF2E5}"/>
          </ac:spMkLst>
        </pc:spChg>
        <pc:spChg chg="add mod">
          <ac:chgData name="DeHart, Stephanie" userId="69486e51-f5a3-47fa-a1e8-d600d3da159f" providerId="ADAL" clId="{3950DB92-A9DF-41CF-842B-60DFBF7E5C16}" dt="2025-06-01T20:06:08.389" v="4184"/>
          <ac:spMkLst>
            <pc:docMk/>
            <pc:sldMk cId="2414473167" sldId="421"/>
            <ac:spMk id="5" creationId="{DD9A13B8-5A6E-4349-89E0-5566EC801035}"/>
          </ac:spMkLst>
        </pc:spChg>
        <pc:spChg chg="add mod">
          <ac:chgData name="DeHart, Stephanie" userId="69486e51-f5a3-47fa-a1e8-d600d3da159f" providerId="ADAL" clId="{3950DB92-A9DF-41CF-842B-60DFBF7E5C16}" dt="2025-06-01T20:11:51.129" v="4483" actId="1036"/>
          <ac:spMkLst>
            <pc:docMk/>
            <pc:sldMk cId="2414473167" sldId="421"/>
            <ac:spMk id="6" creationId="{379518ED-38CF-478D-A677-A89FE2516984}"/>
          </ac:spMkLst>
        </pc:spChg>
        <pc:spChg chg="add mod">
          <ac:chgData name="DeHart, Stephanie" userId="69486e51-f5a3-47fa-a1e8-d600d3da159f" providerId="ADAL" clId="{3950DB92-A9DF-41CF-842B-60DFBF7E5C16}" dt="2025-06-01T20:10:54.617" v="4430" actId="1038"/>
          <ac:spMkLst>
            <pc:docMk/>
            <pc:sldMk cId="2414473167" sldId="421"/>
            <ac:spMk id="7" creationId="{B9C6B251-D244-4B32-97DE-175A353C16D4}"/>
          </ac:spMkLst>
        </pc:spChg>
        <pc:spChg chg="add mod">
          <ac:chgData name="DeHart, Stephanie" userId="69486e51-f5a3-47fa-a1e8-d600d3da159f" providerId="ADAL" clId="{3950DB92-A9DF-41CF-842B-60DFBF7E5C16}" dt="2025-06-01T20:10:28.378" v="4403" actId="20577"/>
          <ac:spMkLst>
            <pc:docMk/>
            <pc:sldMk cId="2414473167" sldId="421"/>
            <ac:spMk id="8" creationId="{354DB022-7A4D-423B-8F7B-BC8788563D1A}"/>
          </ac:spMkLst>
        </pc:spChg>
        <pc:spChg chg="add mod">
          <ac:chgData name="DeHart, Stephanie" userId="69486e51-f5a3-47fa-a1e8-d600d3da159f" providerId="ADAL" clId="{3950DB92-A9DF-41CF-842B-60DFBF7E5C16}" dt="2025-06-01T20:08:49.981" v="4334" actId="1036"/>
          <ac:spMkLst>
            <pc:docMk/>
            <pc:sldMk cId="2414473167" sldId="421"/>
            <ac:spMk id="9" creationId="{47AFADDB-48CB-4C63-ABE5-B1859A44E4A6}"/>
          </ac:spMkLst>
        </pc:spChg>
        <pc:spChg chg="add mod">
          <ac:chgData name="DeHart, Stephanie" userId="69486e51-f5a3-47fa-a1e8-d600d3da159f" providerId="ADAL" clId="{3950DB92-A9DF-41CF-842B-60DFBF7E5C16}" dt="2025-06-01T20:11:38.932" v="4467" actId="14100"/>
          <ac:spMkLst>
            <pc:docMk/>
            <pc:sldMk cId="2414473167" sldId="421"/>
            <ac:spMk id="11" creationId="{EAB6DF0B-5E8D-4866-96A7-78FC04C05DF6}"/>
          </ac:spMkLst>
        </pc:spChg>
        <pc:spChg chg="add mod">
          <ac:chgData name="DeHart, Stephanie" userId="69486e51-f5a3-47fa-a1e8-d600d3da159f" providerId="ADAL" clId="{3950DB92-A9DF-41CF-842B-60DFBF7E5C16}" dt="2025-06-01T20:11:36.959" v="4466" actId="14100"/>
          <ac:spMkLst>
            <pc:docMk/>
            <pc:sldMk cId="2414473167" sldId="421"/>
            <ac:spMk id="13" creationId="{5E45BAAF-3583-475A-90F8-640A384E5C25}"/>
          </ac:spMkLst>
        </pc:spChg>
        <pc:spChg chg="add mod">
          <ac:chgData name="DeHart, Stephanie" userId="69486e51-f5a3-47fa-a1e8-d600d3da159f" providerId="ADAL" clId="{3950DB92-A9DF-41CF-842B-60DFBF7E5C16}" dt="2025-06-01T20:12:43.493" v="4555" actId="1036"/>
          <ac:spMkLst>
            <pc:docMk/>
            <pc:sldMk cId="2414473167" sldId="421"/>
            <ac:spMk id="15" creationId="{B85F0037-51D2-43ED-9B50-3F6A15E83DDB}"/>
          </ac:spMkLst>
        </pc:spChg>
        <pc:spChg chg="add mod">
          <ac:chgData name="DeHart, Stephanie" userId="69486e51-f5a3-47fa-a1e8-d600d3da159f" providerId="ADAL" clId="{3950DB92-A9DF-41CF-842B-60DFBF7E5C16}" dt="2025-06-01T20:12:20.586" v="4543" actId="1036"/>
          <ac:spMkLst>
            <pc:docMk/>
            <pc:sldMk cId="2414473167" sldId="421"/>
            <ac:spMk id="17" creationId="{E3D5D612-F9D6-4665-A184-7D9865F653C7}"/>
          </ac:spMkLst>
        </pc:spChg>
        <pc:spChg chg="add mod">
          <ac:chgData name="DeHart, Stephanie" userId="69486e51-f5a3-47fa-a1e8-d600d3da159f" providerId="ADAL" clId="{3950DB92-A9DF-41CF-842B-60DFBF7E5C16}" dt="2025-06-01T20:08:49.981" v="4334" actId="1036"/>
          <ac:spMkLst>
            <pc:docMk/>
            <pc:sldMk cId="2414473167" sldId="421"/>
            <ac:spMk id="19" creationId="{B2CFF5CA-70FF-4A45-8C03-ACA929E5500A}"/>
          </ac:spMkLst>
        </pc:spChg>
        <pc:spChg chg="add mod">
          <ac:chgData name="DeHart, Stephanie" userId="69486e51-f5a3-47fa-a1e8-d600d3da159f" providerId="ADAL" clId="{3950DB92-A9DF-41CF-842B-60DFBF7E5C16}" dt="2025-06-01T20:12:33.378" v="4551" actId="14100"/>
          <ac:spMkLst>
            <pc:docMk/>
            <pc:sldMk cId="2414473167" sldId="421"/>
            <ac:spMk id="20" creationId="{AC15E182-1761-4070-B35D-36AAE54CF363}"/>
          </ac:spMkLst>
        </pc:spChg>
        <pc:cxnChg chg="add del mod">
          <ac:chgData name="DeHart, Stephanie" userId="69486e51-f5a3-47fa-a1e8-d600d3da159f" providerId="ADAL" clId="{3950DB92-A9DF-41CF-842B-60DFBF7E5C16}" dt="2025-06-01T20:09:55.285" v="4380" actId="478"/>
          <ac:cxnSpMkLst>
            <pc:docMk/>
            <pc:sldMk cId="2414473167" sldId="421"/>
            <ac:cxnSpMk id="10" creationId="{97434630-DAA9-4119-97F1-A50E3925C1D7}"/>
          </ac:cxnSpMkLst>
        </pc:cxnChg>
        <pc:cxnChg chg="add mod">
          <ac:chgData name="DeHart, Stephanie" userId="69486e51-f5a3-47fa-a1e8-d600d3da159f" providerId="ADAL" clId="{3950DB92-A9DF-41CF-842B-60DFBF7E5C16}" dt="2025-06-01T20:11:42.217" v="4468" actId="14100"/>
          <ac:cxnSpMkLst>
            <pc:docMk/>
            <pc:sldMk cId="2414473167" sldId="421"/>
            <ac:cxnSpMk id="12" creationId="{79A1AF06-6EF6-4BA7-AE8B-55A5CDA5BE68}"/>
          </ac:cxnSpMkLst>
        </pc:cxnChg>
        <pc:cxnChg chg="add mod">
          <ac:chgData name="DeHart, Stephanie" userId="69486e51-f5a3-47fa-a1e8-d600d3da159f" providerId="ADAL" clId="{3950DB92-A9DF-41CF-842B-60DFBF7E5C16}" dt="2025-06-01T20:11:46.500" v="4469" actId="14100"/>
          <ac:cxnSpMkLst>
            <pc:docMk/>
            <pc:sldMk cId="2414473167" sldId="421"/>
            <ac:cxnSpMk id="14" creationId="{CEA69F24-E394-41C7-8C21-161ABB0C0330}"/>
          </ac:cxnSpMkLst>
        </pc:cxnChg>
        <pc:cxnChg chg="add mod">
          <ac:chgData name="DeHart, Stephanie" userId="69486e51-f5a3-47fa-a1e8-d600d3da159f" providerId="ADAL" clId="{3950DB92-A9DF-41CF-842B-60DFBF7E5C16}" dt="2025-06-01T20:12:39.462" v="4552" actId="14100"/>
          <ac:cxnSpMkLst>
            <pc:docMk/>
            <pc:sldMk cId="2414473167" sldId="421"/>
            <ac:cxnSpMk id="16" creationId="{B4F57219-5972-48B1-AF1F-4A0A3F6FEC56}"/>
          </ac:cxnSpMkLst>
        </pc:cxnChg>
        <pc:cxnChg chg="add mod">
          <ac:chgData name="DeHart, Stephanie" userId="69486e51-f5a3-47fa-a1e8-d600d3da159f" providerId="ADAL" clId="{3950DB92-A9DF-41CF-842B-60DFBF7E5C16}" dt="2025-06-01T20:12:49.192" v="4556" actId="14100"/>
          <ac:cxnSpMkLst>
            <pc:docMk/>
            <pc:sldMk cId="2414473167" sldId="421"/>
            <ac:cxnSpMk id="18" creationId="{37C5BC9D-A18F-4336-A0DA-4B21295371DF}"/>
          </ac:cxnSpMkLst>
        </pc:cxnChg>
        <pc:cxnChg chg="add mod">
          <ac:chgData name="DeHart, Stephanie" userId="69486e51-f5a3-47fa-a1e8-d600d3da159f" providerId="ADAL" clId="{3950DB92-A9DF-41CF-842B-60DFBF7E5C16}" dt="2025-06-01T20:12:52.567" v="4557" actId="14100"/>
          <ac:cxnSpMkLst>
            <pc:docMk/>
            <pc:sldMk cId="2414473167" sldId="421"/>
            <ac:cxnSpMk id="21" creationId="{35B5B264-ADD9-4E12-AC5B-363334EE2A23}"/>
          </ac:cxnSpMkLst>
        </pc:cxnChg>
        <pc:cxnChg chg="add mod">
          <ac:chgData name="DeHart, Stephanie" userId="69486e51-f5a3-47fa-a1e8-d600d3da159f" providerId="ADAL" clId="{3950DB92-A9DF-41CF-842B-60DFBF7E5C16}" dt="2025-06-01T20:11:00.297" v="4446" actId="1038"/>
          <ac:cxnSpMkLst>
            <pc:docMk/>
            <pc:sldMk cId="2414473167" sldId="421"/>
            <ac:cxnSpMk id="27" creationId="{0B0DDD9B-D30D-4DF8-99A2-651CB09274C2}"/>
          </ac:cxnSpMkLst>
        </pc:cxnChg>
      </pc:sldChg>
      <pc:sldChg chg="addSp delSp modSp new mod">
        <pc:chgData name="DeHart, Stephanie" userId="69486e51-f5a3-47fa-a1e8-d600d3da159f" providerId="ADAL" clId="{3950DB92-A9DF-41CF-842B-60DFBF7E5C16}" dt="2025-06-01T20:36:23.012" v="5326" actId="20577"/>
        <pc:sldMkLst>
          <pc:docMk/>
          <pc:sldMk cId="176471089" sldId="422"/>
        </pc:sldMkLst>
        <pc:spChg chg="mod">
          <ac:chgData name="DeHart, Stephanie" userId="69486e51-f5a3-47fa-a1e8-d600d3da159f" providerId="ADAL" clId="{3950DB92-A9DF-41CF-842B-60DFBF7E5C16}" dt="2025-06-01T20:36:23.012" v="5326" actId="20577"/>
          <ac:spMkLst>
            <pc:docMk/>
            <pc:sldMk cId="176471089" sldId="422"/>
            <ac:spMk id="2" creationId="{C00DB28D-1C71-4CA5-8B59-D865A90C104D}"/>
          </ac:spMkLst>
        </pc:spChg>
        <pc:spChg chg="del">
          <ac:chgData name="DeHart, Stephanie" userId="69486e51-f5a3-47fa-a1e8-d600d3da159f" providerId="ADAL" clId="{3950DB92-A9DF-41CF-842B-60DFBF7E5C16}" dt="2025-06-01T20:14:37.493" v="4585" actId="3680"/>
          <ac:spMkLst>
            <pc:docMk/>
            <pc:sldMk cId="176471089" sldId="422"/>
            <ac:spMk id="3" creationId="{69350850-D643-4AB3-AB74-F94C92D5BA45}"/>
          </ac:spMkLst>
        </pc:spChg>
        <pc:graphicFrameChg chg="add mod ord modGraphic">
          <ac:chgData name="DeHart, Stephanie" userId="69486e51-f5a3-47fa-a1e8-d600d3da159f" providerId="ADAL" clId="{3950DB92-A9DF-41CF-842B-60DFBF7E5C16}" dt="2025-06-01T20:35:51.311" v="5248" actId="1036"/>
          <ac:graphicFrameMkLst>
            <pc:docMk/>
            <pc:sldMk cId="176471089" sldId="422"/>
            <ac:graphicFrameMk id="6" creationId="{E544A58C-D34B-44E7-89D4-23478A946876}"/>
          </ac:graphicFrameMkLst>
        </pc:graphicFrameChg>
      </pc:sldChg>
      <pc:sldChg chg="modNotesTx">
        <pc:chgData name="DeHart, Stephanie" userId="69486e51-f5a3-47fa-a1e8-d600d3da159f" providerId="ADAL" clId="{3950DB92-A9DF-41CF-842B-60DFBF7E5C16}" dt="2025-06-02T14:17:26.921" v="5743" actId="20577"/>
        <pc:sldMkLst>
          <pc:docMk/>
          <pc:sldMk cId="832416024" sldId="423"/>
        </pc:sldMkLst>
      </pc:sldChg>
      <pc:sldMasterChg chg="delSldLayout modSldLayout">
        <pc:chgData name="DeHart, Stephanie" userId="69486e51-f5a3-47fa-a1e8-d600d3da159f" providerId="ADAL" clId="{3950DB92-A9DF-41CF-842B-60DFBF7E5C16}" dt="2025-06-02T04:25:33.693" v="5729" actId="21"/>
        <pc:sldMasterMkLst>
          <pc:docMk/>
          <pc:sldMasterMk cId="910768851" sldId="2147483677"/>
        </pc:sldMasterMkLst>
        <pc:sldLayoutChg chg="modSp mod">
          <pc:chgData name="DeHart, Stephanie" userId="69486e51-f5a3-47fa-a1e8-d600d3da159f" providerId="ADAL" clId="{3950DB92-A9DF-41CF-842B-60DFBF7E5C16}" dt="2025-06-02T04:25:33.693" v="5729" actId="21"/>
          <pc:sldLayoutMkLst>
            <pc:docMk/>
            <pc:sldMasterMk cId="910768851" sldId="2147483677"/>
            <pc:sldLayoutMk cId="580080839" sldId="2147483678"/>
          </pc:sldLayoutMkLst>
          <pc:spChg chg="mod">
            <ac:chgData name="DeHart, Stephanie" userId="69486e51-f5a3-47fa-a1e8-d600d3da159f" providerId="ADAL" clId="{3950DB92-A9DF-41CF-842B-60DFBF7E5C16}" dt="2025-06-02T04:25:33.693" v="5729" actId="21"/>
            <ac:spMkLst>
              <pc:docMk/>
              <pc:sldMasterMk cId="910768851" sldId="2147483677"/>
              <pc:sldLayoutMk cId="580080839" sldId="2147483678"/>
              <ac:spMk id="3" creationId="{9A164A3A-ED3D-4CA6-9F05-97E05496AB1D}"/>
            </ac:spMkLst>
          </pc:spChg>
        </pc:sldLayoutChg>
        <pc:sldLayoutChg chg="del">
          <pc:chgData name="DeHart, Stephanie" userId="69486e51-f5a3-47fa-a1e8-d600d3da159f" providerId="ADAL" clId="{3950DB92-A9DF-41CF-842B-60DFBF7E5C16}" dt="2025-06-01T20:41:48.404" v="5351" actId="47"/>
          <pc:sldLayoutMkLst>
            <pc:docMk/>
            <pc:sldMasterMk cId="910768851" sldId="2147483677"/>
            <pc:sldLayoutMk cId="1344780002" sldId="2147483700"/>
          </pc:sldLayoutMkLst>
        </pc:sldLayoutChg>
      </pc:sldMasterChg>
    </pc:docChg>
  </pc:docChgLst>
  <pc:docChgLst>
    <pc:chgData name="DeHart, Stephanie" userId="69486e51-f5a3-47fa-a1e8-d600d3da159f" providerId="ADAL" clId="{307CB4B6-0826-4BDE-A053-89C91B7E15E2}"/>
    <pc:docChg chg="undo custSel addSld delSld modSld sldOrd delMainMaster modMainMaster">
      <pc:chgData name="DeHart, Stephanie" userId="69486e51-f5a3-47fa-a1e8-d600d3da159f" providerId="ADAL" clId="{307CB4B6-0826-4BDE-A053-89C91B7E15E2}" dt="2025-06-01T02:50:19.580" v="10876"/>
      <pc:docMkLst>
        <pc:docMk/>
      </pc:docMkLst>
      <pc:sldChg chg="del">
        <pc:chgData name="DeHart, Stephanie" userId="69486e51-f5a3-47fa-a1e8-d600d3da159f" providerId="ADAL" clId="{307CB4B6-0826-4BDE-A053-89C91B7E15E2}" dt="2025-05-31T20:39:23.610" v="94" actId="47"/>
        <pc:sldMkLst>
          <pc:docMk/>
          <pc:sldMk cId="0" sldId="260"/>
        </pc:sldMkLst>
      </pc:sldChg>
      <pc:sldChg chg="addSp modSp add mod modNotesTx">
        <pc:chgData name="DeHart, Stephanie" userId="69486e51-f5a3-47fa-a1e8-d600d3da159f" providerId="ADAL" clId="{307CB4B6-0826-4BDE-A053-89C91B7E15E2}" dt="2025-05-31T20:49:31.400" v="506" actId="167"/>
        <pc:sldMkLst>
          <pc:docMk/>
          <pc:sldMk cId="3809622309" sldId="280"/>
        </pc:sldMkLst>
        <pc:spChg chg="mod ord">
          <ac:chgData name="DeHart, Stephanie" userId="69486e51-f5a3-47fa-a1e8-d600d3da159f" providerId="ADAL" clId="{307CB4B6-0826-4BDE-A053-89C91B7E15E2}" dt="2025-05-31T20:49:31.400" v="506" actId="167"/>
          <ac:spMkLst>
            <pc:docMk/>
            <pc:sldMk cId="3809622309" sldId="280"/>
            <ac:spMk id="2" creationId="{96E63C37-E7B1-4705-B3D6-46B37FDA89A9}"/>
          </ac:spMkLst>
        </pc:spChg>
        <pc:spChg chg="add mod">
          <ac:chgData name="DeHart, Stephanie" userId="69486e51-f5a3-47fa-a1e8-d600d3da159f" providerId="ADAL" clId="{307CB4B6-0826-4BDE-A053-89C91B7E15E2}" dt="2025-05-31T20:45:40.441" v="228" actId="1037"/>
          <ac:spMkLst>
            <pc:docMk/>
            <pc:sldMk cId="3809622309" sldId="280"/>
            <ac:spMk id="7" creationId="{98A03DA9-AE4A-4EDE-84EF-9A92B4DAB6AE}"/>
          </ac:spMkLst>
        </pc:spChg>
        <pc:graphicFrameChg chg="ord">
          <ac:chgData name="DeHart, Stephanie" userId="69486e51-f5a3-47fa-a1e8-d600d3da159f" providerId="ADAL" clId="{307CB4B6-0826-4BDE-A053-89C91B7E15E2}" dt="2025-05-31T20:49:22.633" v="504" actId="167"/>
          <ac:graphicFrameMkLst>
            <pc:docMk/>
            <pc:sldMk cId="3809622309" sldId="280"/>
            <ac:graphicFrameMk id="5" creationId="{A46B49D6-237F-4AAD-A9DB-7963E8470EAB}"/>
          </ac:graphicFrameMkLst>
        </pc:graphicFrameChg>
      </pc:sldChg>
      <pc:sldChg chg="del">
        <pc:chgData name="DeHart, Stephanie" userId="69486e51-f5a3-47fa-a1e8-d600d3da159f" providerId="ADAL" clId="{307CB4B6-0826-4BDE-A053-89C91B7E15E2}" dt="2025-05-31T22:59:37.518" v="5410" actId="47"/>
        <pc:sldMkLst>
          <pc:docMk/>
          <pc:sldMk cId="711789242" sldId="286"/>
        </pc:sldMkLst>
      </pc:sldChg>
      <pc:sldChg chg="del">
        <pc:chgData name="DeHart, Stephanie" userId="69486e51-f5a3-47fa-a1e8-d600d3da159f" providerId="ADAL" clId="{307CB4B6-0826-4BDE-A053-89C91B7E15E2}" dt="2025-06-01T00:47:09.271" v="6369" actId="47"/>
        <pc:sldMkLst>
          <pc:docMk/>
          <pc:sldMk cId="3567348908" sldId="287"/>
        </pc:sldMkLst>
      </pc:sldChg>
      <pc:sldChg chg="addSp modSp del">
        <pc:chgData name="DeHart, Stephanie" userId="69486e51-f5a3-47fa-a1e8-d600d3da159f" providerId="ADAL" clId="{307CB4B6-0826-4BDE-A053-89C91B7E15E2}" dt="2025-06-01T00:54:51.205" v="6644" actId="47"/>
        <pc:sldMkLst>
          <pc:docMk/>
          <pc:sldMk cId="3406894823" sldId="288"/>
        </pc:sldMkLst>
        <pc:spChg chg="mod">
          <ac:chgData name="DeHart, Stephanie" userId="69486e51-f5a3-47fa-a1e8-d600d3da159f" providerId="ADAL" clId="{307CB4B6-0826-4BDE-A053-89C91B7E15E2}" dt="2025-06-01T00:50:42.146" v="6537" actId="164"/>
          <ac:spMkLst>
            <pc:docMk/>
            <pc:sldMk cId="3406894823" sldId="288"/>
            <ac:spMk id="36" creationId="{00000000-0000-0000-0000-000000000000}"/>
          </ac:spMkLst>
        </pc:spChg>
        <pc:spChg chg="mod">
          <ac:chgData name="DeHart, Stephanie" userId="69486e51-f5a3-47fa-a1e8-d600d3da159f" providerId="ADAL" clId="{307CB4B6-0826-4BDE-A053-89C91B7E15E2}" dt="2025-06-01T00:50:42.146" v="6537" actId="164"/>
          <ac:spMkLst>
            <pc:docMk/>
            <pc:sldMk cId="3406894823" sldId="288"/>
            <ac:spMk id="37" creationId="{00000000-0000-0000-0000-000000000000}"/>
          </ac:spMkLst>
        </pc:spChg>
        <pc:grpChg chg="add mod">
          <ac:chgData name="DeHart, Stephanie" userId="69486e51-f5a3-47fa-a1e8-d600d3da159f" providerId="ADAL" clId="{307CB4B6-0826-4BDE-A053-89C91B7E15E2}" dt="2025-06-01T00:50:42.146" v="6537" actId="164"/>
          <ac:grpSpMkLst>
            <pc:docMk/>
            <pc:sldMk cId="3406894823" sldId="288"/>
            <ac:grpSpMk id="2" creationId="{5F41C04D-11C4-4838-B8DF-C576C9B86CCF}"/>
          </ac:grpSpMkLst>
        </pc:grpChg>
        <pc:grpChg chg="mod">
          <ac:chgData name="DeHart, Stephanie" userId="69486e51-f5a3-47fa-a1e8-d600d3da159f" providerId="ADAL" clId="{307CB4B6-0826-4BDE-A053-89C91B7E15E2}" dt="2025-06-01T00:50:42.146" v="6537" actId="164"/>
          <ac:grpSpMkLst>
            <pc:docMk/>
            <pc:sldMk cId="3406894823" sldId="288"/>
            <ac:grpSpMk id="11" creationId="{00000000-0000-0000-0000-000000000000}"/>
          </ac:grpSpMkLst>
        </pc:grpChg>
        <pc:cxnChg chg="mod">
          <ac:chgData name="DeHart, Stephanie" userId="69486e51-f5a3-47fa-a1e8-d600d3da159f" providerId="ADAL" clId="{307CB4B6-0826-4BDE-A053-89C91B7E15E2}" dt="2025-06-01T00:50:42.146" v="6537" actId="164"/>
          <ac:cxnSpMkLst>
            <pc:docMk/>
            <pc:sldMk cId="3406894823" sldId="288"/>
            <ac:cxnSpMk id="14" creationId="{00000000-0000-0000-0000-000000000000}"/>
          </ac:cxnSpMkLst>
        </pc:cxnChg>
        <pc:cxnChg chg="mod">
          <ac:chgData name="DeHart, Stephanie" userId="69486e51-f5a3-47fa-a1e8-d600d3da159f" providerId="ADAL" clId="{307CB4B6-0826-4BDE-A053-89C91B7E15E2}" dt="2025-06-01T00:50:42.146" v="6537" actId="164"/>
          <ac:cxnSpMkLst>
            <pc:docMk/>
            <pc:sldMk cId="3406894823" sldId="288"/>
            <ac:cxnSpMk id="35" creationId="{00000000-0000-0000-0000-000000000000}"/>
          </ac:cxnSpMkLst>
        </pc:cxnChg>
      </pc:sldChg>
      <pc:sldChg chg="addSp modSp del mod">
        <pc:chgData name="DeHart, Stephanie" userId="69486e51-f5a3-47fa-a1e8-d600d3da159f" providerId="ADAL" clId="{307CB4B6-0826-4BDE-A053-89C91B7E15E2}" dt="2025-06-01T00:57:30.308" v="6726" actId="47"/>
        <pc:sldMkLst>
          <pc:docMk/>
          <pc:sldMk cId="2057354154" sldId="289"/>
        </pc:sldMkLst>
        <pc:spChg chg="mod">
          <ac:chgData name="DeHart, Stephanie" userId="69486e51-f5a3-47fa-a1e8-d600d3da159f" providerId="ADAL" clId="{307CB4B6-0826-4BDE-A053-89C91B7E15E2}" dt="2025-06-01T00:56:25.964" v="6662" actId="164"/>
          <ac:spMkLst>
            <pc:docMk/>
            <pc:sldMk cId="2057354154" sldId="289"/>
            <ac:spMk id="20" creationId="{00000000-0000-0000-0000-000000000000}"/>
          </ac:spMkLst>
        </pc:spChg>
        <pc:spChg chg="mod">
          <ac:chgData name="DeHart, Stephanie" userId="69486e51-f5a3-47fa-a1e8-d600d3da159f" providerId="ADAL" clId="{307CB4B6-0826-4BDE-A053-89C91B7E15E2}" dt="2025-06-01T00:56:25.964" v="6662" actId="164"/>
          <ac:spMkLst>
            <pc:docMk/>
            <pc:sldMk cId="2057354154" sldId="289"/>
            <ac:spMk id="22" creationId="{00000000-0000-0000-0000-000000000000}"/>
          </ac:spMkLst>
        </pc:spChg>
        <pc:spChg chg="mod">
          <ac:chgData name="DeHart, Stephanie" userId="69486e51-f5a3-47fa-a1e8-d600d3da159f" providerId="ADAL" clId="{307CB4B6-0826-4BDE-A053-89C91B7E15E2}" dt="2025-06-01T00:56:25.964" v="6662" actId="164"/>
          <ac:spMkLst>
            <pc:docMk/>
            <pc:sldMk cId="2057354154" sldId="289"/>
            <ac:spMk id="24" creationId="{00000000-0000-0000-0000-000000000000}"/>
          </ac:spMkLst>
        </pc:spChg>
        <pc:grpChg chg="add mod">
          <ac:chgData name="DeHart, Stephanie" userId="69486e51-f5a3-47fa-a1e8-d600d3da159f" providerId="ADAL" clId="{307CB4B6-0826-4BDE-A053-89C91B7E15E2}" dt="2025-06-01T00:56:49.038" v="6665" actId="164"/>
          <ac:grpSpMkLst>
            <pc:docMk/>
            <pc:sldMk cId="2057354154" sldId="289"/>
            <ac:grpSpMk id="2" creationId="{664492EF-E064-4F1A-8AD1-40A67B97B6FB}"/>
          </ac:grpSpMkLst>
        </pc:grpChg>
        <pc:grpChg chg="add mod">
          <ac:chgData name="DeHart, Stephanie" userId="69486e51-f5a3-47fa-a1e8-d600d3da159f" providerId="ADAL" clId="{307CB4B6-0826-4BDE-A053-89C91B7E15E2}" dt="2025-06-01T00:56:49.038" v="6665" actId="164"/>
          <ac:grpSpMkLst>
            <pc:docMk/>
            <pc:sldMk cId="2057354154" sldId="289"/>
            <ac:grpSpMk id="6" creationId="{63B940E6-2891-4D92-A173-1F97D42B79C9}"/>
          </ac:grpSpMkLst>
        </pc:grpChg>
        <pc:grpChg chg="mod">
          <ac:chgData name="DeHart, Stephanie" userId="69486e51-f5a3-47fa-a1e8-d600d3da159f" providerId="ADAL" clId="{307CB4B6-0826-4BDE-A053-89C91B7E15E2}" dt="2025-06-01T00:56:25.964" v="6662" actId="164"/>
          <ac:grpSpMkLst>
            <pc:docMk/>
            <pc:sldMk cId="2057354154" sldId="289"/>
            <ac:grpSpMk id="11" creationId="{00000000-0000-0000-0000-000000000000}"/>
          </ac:grpSpMkLst>
        </pc:grpChg>
        <pc:grpChg chg="mod">
          <ac:chgData name="DeHart, Stephanie" userId="69486e51-f5a3-47fa-a1e8-d600d3da159f" providerId="ADAL" clId="{307CB4B6-0826-4BDE-A053-89C91B7E15E2}" dt="2025-06-01T00:56:49.038" v="6665" actId="164"/>
          <ac:grpSpMkLst>
            <pc:docMk/>
            <pc:sldMk cId="2057354154" sldId="289"/>
            <ac:grpSpMk id="29" creationId="{00000000-0000-0000-0000-000000000000}"/>
          </ac:grpSpMkLst>
        </pc:grpChg>
        <pc:cxnChg chg="mod">
          <ac:chgData name="DeHart, Stephanie" userId="69486e51-f5a3-47fa-a1e8-d600d3da159f" providerId="ADAL" clId="{307CB4B6-0826-4BDE-A053-89C91B7E15E2}" dt="2025-06-01T00:56:25.964" v="6662" actId="164"/>
          <ac:cxnSpMkLst>
            <pc:docMk/>
            <pc:sldMk cId="2057354154" sldId="289"/>
            <ac:cxnSpMk id="18" creationId="{00000000-0000-0000-0000-000000000000}"/>
          </ac:cxnSpMkLst>
        </pc:cxnChg>
        <pc:cxnChg chg="mod">
          <ac:chgData name="DeHart, Stephanie" userId="69486e51-f5a3-47fa-a1e8-d600d3da159f" providerId="ADAL" clId="{307CB4B6-0826-4BDE-A053-89C91B7E15E2}" dt="2025-06-01T00:56:25.964" v="6662" actId="164"/>
          <ac:cxnSpMkLst>
            <pc:docMk/>
            <pc:sldMk cId="2057354154" sldId="289"/>
            <ac:cxnSpMk id="19" creationId="{00000000-0000-0000-0000-000000000000}"/>
          </ac:cxnSpMkLst>
        </pc:cxnChg>
        <pc:cxnChg chg="mod">
          <ac:chgData name="DeHart, Stephanie" userId="69486e51-f5a3-47fa-a1e8-d600d3da159f" providerId="ADAL" clId="{307CB4B6-0826-4BDE-A053-89C91B7E15E2}" dt="2025-06-01T00:56:25.964" v="6662" actId="164"/>
          <ac:cxnSpMkLst>
            <pc:docMk/>
            <pc:sldMk cId="2057354154" sldId="289"/>
            <ac:cxnSpMk id="23" creationId="{00000000-0000-0000-0000-000000000000}"/>
          </ac:cxnSpMkLst>
        </pc:cxnChg>
      </pc:sldChg>
      <pc:sldChg chg="modSp del mod">
        <pc:chgData name="DeHart, Stephanie" userId="69486e51-f5a3-47fa-a1e8-d600d3da159f" providerId="ADAL" clId="{307CB4B6-0826-4BDE-A053-89C91B7E15E2}" dt="2025-06-01T01:10:18.803" v="6955" actId="47"/>
        <pc:sldMkLst>
          <pc:docMk/>
          <pc:sldMk cId="2907340247" sldId="290"/>
        </pc:sldMkLst>
        <pc:spChg chg="ord">
          <ac:chgData name="DeHart, Stephanie" userId="69486e51-f5a3-47fa-a1e8-d600d3da159f" providerId="ADAL" clId="{307CB4B6-0826-4BDE-A053-89C91B7E15E2}" dt="2025-06-01T01:09:01.674" v="6942" actId="167"/>
          <ac:spMkLst>
            <pc:docMk/>
            <pc:sldMk cId="2907340247" sldId="290"/>
            <ac:spMk id="2" creationId="{00000000-0000-0000-0000-000000000000}"/>
          </ac:spMkLst>
        </pc:spChg>
      </pc:sldChg>
      <pc:sldChg chg="del modNotesTx">
        <pc:chgData name="DeHart, Stephanie" userId="69486e51-f5a3-47fa-a1e8-d600d3da159f" providerId="ADAL" clId="{307CB4B6-0826-4BDE-A053-89C91B7E15E2}" dt="2025-06-01T01:21:55.103" v="7509" actId="47"/>
        <pc:sldMkLst>
          <pc:docMk/>
          <pc:sldMk cId="2016719244" sldId="291"/>
        </pc:sldMkLst>
      </pc:sldChg>
      <pc:sldChg chg="del">
        <pc:chgData name="DeHart, Stephanie" userId="69486e51-f5a3-47fa-a1e8-d600d3da159f" providerId="ADAL" clId="{307CB4B6-0826-4BDE-A053-89C91B7E15E2}" dt="2025-06-01T01:29:47.372" v="7571" actId="47"/>
        <pc:sldMkLst>
          <pc:docMk/>
          <pc:sldMk cId="1090447760" sldId="292"/>
        </pc:sldMkLst>
      </pc:sldChg>
      <pc:sldChg chg="del">
        <pc:chgData name="DeHart, Stephanie" userId="69486e51-f5a3-47fa-a1e8-d600d3da159f" providerId="ADAL" clId="{307CB4B6-0826-4BDE-A053-89C91B7E15E2}" dt="2025-06-01T01:30:22.824" v="7573" actId="47"/>
        <pc:sldMkLst>
          <pc:docMk/>
          <pc:sldMk cId="4255167645" sldId="293"/>
        </pc:sldMkLst>
      </pc:sldChg>
      <pc:sldChg chg="modSp del mod">
        <pc:chgData name="DeHart, Stephanie" userId="69486e51-f5a3-47fa-a1e8-d600d3da159f" providerId="ADAL" clId="{307CB4B6-0826-4BDE-A053-89C91B7E15E2}" dt="2025-06-01T01:37:52.151" v="7826" actId="47"/>
        <pc:sldMkLst>
          <pc:docMk/>
          <pc:sldMk cId="1729950793" sldId="294"/>
        </pc:sldMkLst>
        <pc:spChg chg="mod">
          <ac:chgData name="DeHart, Stephanie" userId="69486e51-f5a3-47fa-a1e8-d600d3da159f" providerId="ADAL" clId="{307CB4B6-0826-4BDE-A053-89C91B7E15E2}" dt="2025-06-01T01:35:40.355" v="7727" actId="1036"/>
          <ac:spMkLst>
            <pc:docMk/>
            <pc:sldMk cId="1729950793" sldId="294"/>
            <ac:spMk id="3" creationId="{00000000-0000-0000-0000-000000000000}"/>
          </ac:spMkLst>
        </pc:spChg>
        <pc:spChg chg="mod">
          <ac:chgData name="DeHart, Stephanie" userId="69486e51-f5a3-47fa-a1e8-d600d3da159f" providerId="ADAL" clId="{307CB4B6-0826-4BDE-A053-89C91B7E15E2}" dt="2025-06-01T01:35:40.355" v="7727" actId="1036"/>
          <ac:spMkLst>
            <pc:docMk/>
            <pc:sldMk cId="1729950793" sldId="294"/>
            <ac:spMk id="15" creationId="{00000000-0000-0000-0000-000000000000}"/>
          </ac:spMkLst>
        </pc:spChg>
        <pc:spChg chg="mod">
          <ac:chgData name="DeHart, Stephanie" userId="69486e51-f5a3-47fa-a1e8-d600d3da159f" providerId="ADAL" clId="{307CB4B6-0826-4BDE-A053-89C91B7E15E2}" dt="2025-06-01T01:35:01.022" v="7715" actId="2711"/>
          <ac:spMkLst>
            <pc:docMk/>
            <pc:sldMk cId="1729950793" sldId="294"/>
            <ac:spMk id="16" creationId="{00000000-0000-0000-0000-000000000000}"/>
          </ac:spMkLst>
        </pc:spChg>
        <pc:spChg chg="mod">
          <ac:chgData name="DeHart, Stephanie" userId="69486e51-f5a3-47fa-a1e8-d600d3da159f" providerId="ADAL" clId="{307CB4B6-0826-4BDE-A053-89C91B7E15E2}" dt="2025-06-01T01:36:03.538" v="7728" actId="2711"/>
          <ac:spMkLst>
            <pc:docMk/>
            <pc:sldMk cId="1729950793" sldId="294"/>
            <ac:spMk id="24" creationId="{00000000-0000-0000-0000-000000000000}"/>
          </ac:spMkLst>
        </pc:spChg>
        <pc:spChg chg="mod">
          <ac:chgData name="DeHart, Stephanie" userId="69486e51-f5a3-47fa-a1e8-d600d3da159f" providerId="ADAL" clId="{307CB4B6-0826-4BDE-A053-89C91B7E15E2}" dt="2025-06-01T01:36:03.538" v="7728" actId="2711"/>
          <ac:spMkLst>
            <pc:docMk/>
            <pc:sldMk cId="1729950793" sldId="294"/>
            <ac:spMk id="26" creationId="{00000000-0000-0000-0000-000000000000}"/>
          </ac:spMkLst>
        </pc:spChg>
        <pc:spChg chg="mod">
          <ac:chgData name="DeHart, Stephanie" userId="69486e51-f5a3-47fa-a1e8-d600d3da159f" providerId="ADAL" clId="{307CB4B6-0826-4BDE-A053-89C91B7E15E2}" dt="2025-06-01T01:36:03.538" v="7728" actId="2711"/>
          <ac:spMkLst>
            <pc:docMk/>
            <pc:sldMk cId="1729950793" sldId="294"/>
            <ac:spMk id="27" creationId="{00000000-0000-0000-0000-000000000000}"/>
          </ac:spMkLst>
        </pc:spChg>
      </pc:sldChg>
      <pc:sldChg chg="del">
        <pc:chgData name="DeHart, Stephanie" userId="69486e51-f5a3-47fa-a1e8-d600d3da159f" providerId="ADAL" clId="{307CB4B6-0826-4BDE-A053-89C91B7E15E2}" dt="2025-06-01T01:45:12.711" v="8140" actId="47"/>
        <pc:sldMkLst>
          <pc:docMk/>
          <pc:sldMk cId="2780555272" sldId="297"/>
        </pc:sldMkLst>
      </pc:sldChg>
      <pc:sldChg chg="modSp del mod">
        <pc:chgData name="DeHart, Stephanie" userId="69486e51-f5a3-47fa-a1e8-d600d3da159f" providerId="ADAL" clId="{307CB4B6-0826-4BDE-A053-89C91B7E15E2}" dt="2025-06-01T02:07:06.589" v="8720" actId="47"/>
        <pc:sldMkLst>
          <pc:docMk/>
          <pc:sldMk cId="1915270409" sldId="298"/>
        </pc:sldMkLst>
        <pc:spChg chg="mod">
          <ac:chgData name="DeHart, Stephanie" userId="69486e51-f5a3-47fa-a1e8-d600d3da159f" providerId="ADAL" clId="{307CB4B6-0826-4BDE-A053-89C91B7E15E2}" dt="2025-06-01T01:50:47.589" v="8239" actId="2711"/>
          <ac:spMkLst>
            <pc:docMk/>
            <pc:sldMk cId="1915270409" sldId="298"/>
            <ac:spMk id="6" creationId="{93693EFB-E5A8-4176-B993-B054E43B6AEF}"/>
          </ac:spMkLst>
        </pc:spChg>
        <pc:spChg chg="mod">
          <ac:chgData name="DeHart, Stephanie" userId="69486e51-f5a3-47fa-a1e8-d600d3da159f" providerId="ADAL" clId="{307CB4B6-0826-4BDE-A053-89C91B7E15E2}" dt="2025-06-01T01:50:47.589" v="8239" actId="2711"/>
          <ac:spMkLst>
            <pc:docMk/>
            <pc:sldMk cId="1915270409" sldId="298"/>
            <ac:spMk id="7" creationId="{DE3C8459-2F38-415F-A126-3BC5E9C7ED3A}"/>
          </ac:spMkLst>
        </pc:spChg>
        <pc:spChg chg="mod">
          <ac:chgData name="DeHart, Stephanie" userId="69486e51-f5a3-47fa-a1e8-d600d3da159f" providerId="ADAL" clId="{307CB4B6-0826-4BDE-A053-89C91B7E15E2}" dt="2025-06-01T01:50:52.385" v="8240" actId="14100"/>
          <ac:spMkLst>
            <pc:docMk/>
            <pc:sldMk cId="1915270409" sldId="298"/>
            <ac:spMk id="9" creationId="{7FC21335-7285-48C9-9416-E1B20DBF79C4}"/>
          </ac:spMkLst>
        </pc:spChg>
        <pc:spChg chg="mod">
          <ac:chgData name="DeHart, Stephanie" userId="69486e51-f5a3-47fa-a1e8-d600d3da159f" providerId="ADAL" clId="{307CB4B6-0826-4BDE-A053-89C91B7E15E2}" dt="2025-06-01T01:50:47.589" v="8239" actId="2711"/>
          <ac:spMkLst>
            <pc:docMk/>
            <pc:sldMk cId="1915270409" sldId="298"/>
            <ac:spMk id="12" creationId="{B090F3DF-48C2-4DE0-A63E-B925845A5074}"/>
          </ac:spMkLst>
        </pc:spChg>
        <pc:spChg chg="mod">
          <ac:chgData name="DeHart, Stephanie" userId="69486e51-f5a3-47fa-a1e8-d600d3da159f" providerId="ADAL" clId="{307CB4B6-0826-4BDE-A053-89C91B7E15E2}" dt="2025-06-01T01:50:47.589" v="8239" actId="2711"/>
          <ac:spMkLst>
            <pc:docMk/>
            <pc:sldMk cId="1915270409" sldId="298"/>
            <ac:spMk id="14" creationId="{FC32DE11-D127-42AB-8409-2E54802CCFC3}"/>
          </ac:spMkLst>
        </pc:spChg>
        <pc:spChg chg="mod">
          <ac:chgData name="DeHart, Stephanie" userId="69486e51-f5a3-47fa-a1e8-d600d3da159f" providerId="ADAL" clId="{307CB4B6-0826-4BDE-A053-89C91B7E15E2}" dt="2025-06-01T01:49:55.610" v="8235" actId="14100"/>
          <ac:spMkLst>
            <pc:docMk/>
            <pc:sldMk cId="1915270409" sldId="298"/>
            <ac:spMk id="22" creationId="{016D6D0E-1B32-45E0-A64C-79A91B828E99}"/>
          </ac:spMkLst>
        </pc:spChg>
      </pc:sldChg>
      <pc:sldChg chg="modSp del">
        <pc:chgData name="DeHart, Stephanie" userId="69486e51-f5a3-47fa-a1e8-d600d3da159f" providerId="ADAL" clId="{307CB4B6-0826-4BDE-A053-89C91B7E15E2}" dt="2025-06-01T02:23:27.059" v="9253" actId="47"/>
        <pc:sldMkLst>
          <pc:docMk/>
          <pc:sldMk cId="413168081" sldId="299"/>
        </pc:sldMkLst>
        <pc:graphicFrameChg chg="mod">
          <ac:chgData name="DeHart, Stephanie" userId="69486e51-f5a3-47fa-a1e8-d600d3da159f" providerId="ADAL" clId="{307CB4B6-0826-4BDE-A053-89C91B7E15E2}" dt="2025-06-01T02:12:09.372" v="8950" actId="113"/>
          <ac:graphicFrameMkLst>
            <pc:docMk/>
            <pc:sldMk cId="413168081" sldId="299"/>
            <ac:graphicFrameMk id="6" creationId="{DF42E912-09E5-4612-B29E-0B9DB8ADCCC6}"/>
          </ac:graphicFrameMkLst>
        </pc:graphicFrameChg>
      </pc:sldChg>
      <pc:sldChg chg="modSp del mod">
        <pc:chgData name="DeHart, Stephanie" userId="69486e51-f5a3-47fa-a1e8-d600d3da159f" providerId="ADAL" clId="{307CB4B6-0826-4BDE-A053-89C91B7E15E2}" dt="2025-06-01T02:32:52.199" v="9591" actId="47"/>
        <pc:sldMkLst>
          <pc:docMk/>
          <pc:sldMk cId="1135741413" sldId="300"/>
        </pc:sldMkLst>
        <pc:spChg chg="mod">
          <ac:chgData name="DeHart, Stephanie" userId="69486e51-f5a3-47fa-a1e8-d600d3da159f" providerId="ADAL" clId="{307CB4B6-0826-4BDE-A053-89C91B7E15E2}" dt="2025-06-01T02:27:23.383" v="9389" actId="20577"/>
          <ac:spMkLst>
            <pc:docMk/>
            <pc:sldMk cId="1135741413" sldId="300"/>
            <ac:spMk id="17" creationId="{00000000-0000-0000-0000-000000000000}"/>
          </ac:spMkLst>
        </pc:spChg>
        <pc:spChg chg="mod">
          <ac:chgData name="DeHart, Stephanie" userId="69486e51-f5a3-47fa-a1e8-d600d3da159f" providerId="ADAL" clId="{307CB4B6-0826-4BDE-A053-89C91B7E15E2}" dt="2025-06-01T02:27:29.367" v="9394" actId="20577"/>
          <ac:spMkLst>
            <pc:docMk/>
            <pc:sldMk cId="1135741413" sldId="300"/>
            <ac:spMk id="18" creationId="{00000000-0000-0000-0000-000000000000}"/>
          </ac:spMkLst>
        </pc:spChg>
        <pc:spChg chg="mod">
          <ac:chgData name="DeHart, Stephanie" userId="69486e51-f5a3-47fa-a1e8-d600d3da159f" providerId="ADAL" clId="{307CB4B6-0826-4BDE-A053-89C91B7E15E2}" dt="2025-06-01T02:27:34.009" v="9399" actId="20577"/>
          <ac:spMkLst>
            <pc:docMk/>
            <pc:sldMk cId="1135741413" sldId="300"/>
            <ac:spMk id="19" creationId="{00000000-0000-0000-0000-000000000000}"/>
          </ac:spMkLst>
        </pc:spChg>
        <pc:spChg chg="mod">
          <ac:chgData name="DeHart, Stephanie" userId="69486e51-f5a3-47fa-a1e8-d600d3da159f" providerId="ADAL" clId="{307CB4B6-0826-4BDE-A053-89C91B7E15E2}" dt="2025-06-01T02:27:40.601" v="9402" actId="20577"/>
          <ac:spMkLst>
            <pc:docMk/>
            <pc:sldMk cId="1135741413" sldId="300"/>
            <ac:spMk id="23" creationId="{00000000-0000-0000-0000-000000000000}"/>
          </ac:spMkLst>
        </pc:spChg>
        <pc:spChg chg="mod">
          <ac:chgData name="DeHart, Stephanie" userId="69486e51-f5a3-47fa-a1e8-d600d3da159f" providerId="ADAL" clId="{307CB4B6-0826-4BDE-A053-89C91B7E15E2}" dt="2025-06-01T02:27:51.112" v="9410" actId="20577"/>
          <ac:spMkLst>
            <pc:docMk/>
            <pc:sldMk cId="1135741413" sldId="300"/>
            <ac:spMk id="24" creationId="{00000000-0000-0000-0000-000000000000}"/>
          </ac:spMkLst>
        </pc:spChg>
        <pc:spChg chg="mod">
          <ac:chgData name="DeHart, Stephanie" userId="69486e51-f5a3-47fa-a1e8-d600d3da159f" providerId="ADAL" clId="{307CB4B6-0826-4BDE-A053-89C91B7E15E2}" dt="2025-06-01T02:27:44.616" v="9405" actId="20577"/>
          <ac:spMkLst>
            <pc:docMk/>
            <pc:sldMk cId="1135741413" sldId="300"/>
            <ac:spMk id="25" creationId="{00000000-0000-0000-0000-000000000000}"/>
          </ac:spMkLst>
        </pc:spChg>
      </pc:sldChg>
      <pc:sldChg chg="addSp modSp">
        <pc:chgData name="DeHart, Stephanie" userId="69486e51-f5a3-47fa-a1e8-d600d3da159f" providerId="ADAL" clId="{307CB4B6-0826-4BDE-A053-89C91B7E15E2}" dt="2025-06-01T02:45:55.936" v="10599"/>
        <pc:sldMkLst>
          <pc:docMk/>
          <pc:sldMk cId="3237621733" sldId="301"/>
        </pc:sldMkLst>
        <pc:spChg chg="add mod">
          <ac:chgData name="DeHart, Stephanie" userId="69486e51-f5a3-47fa-a1e8-d600d3da159f" providerId="ADAL" clId="{307CB4B6-0826-4BDE-A053-89C91B7E15E2}" dt="2025-06-01T02:45:55.936" v="10599"/>
          <ac:spMkLst>
            <pc:docMk/>
            <pc:sldMk cId="3237621733" sldId="301"/>
            <ac:spMk id="7" creationId="{115A39C2-6666-4B5D-ADD1-EED3CA5D15CC}"/>
          </ac:spMkLst>
        </pc:spChg>
      </pc:sldChg>
      <pc:sldChg chg="modSp del mod">
        <pc:chgData name="DeHart, Stephanie" userId="69486e51-f5a3-47fa-a1e8-d600d3da159f" providerId="ADAL" clId="{307CB4B6-0826-4BDE-A053-89C91B7E15E2}" dt="2025-05-31T21:29:56.006" v="1705" actId="47"/>
        <pc:sldMkLst>
          <pc:docMk/>
          <pc:sldMk cId="3672049398" sldId="328"/>
        </pc:sldMkLst>
        <pc:spChg chg="mod">
          <ac:chgData name="DeHart, Stephanie" userId="69486e51-f5a3-47fa-a1e8-d600d3da159f" providerId="ADAL" clId="{307CB4B6-0826-4BDE-A053-89C91B7E15E2}" dt="2025-05-31T21:21:31.645" v="1573" actId="1076"/>
          <ac:spMkLst>
            <pc:docMk/>
            <pc:sldMk cId="3672049398" sldId="328"/>
            <ac:spMk id="17" creationId="{7E4458A2-F245-4963-8141-A8369B47AB53}"/>
          </ac:spMkLst>
        </pc:spChg>
        <pc:spChg chg="mod">
          <ac:chgData name="DeHart, Stephanie" userId="69486e51-f5a3-47fa-a1e8-d600d3da159f" providerId="ADAL" clId="{307CB4B6-0826-4BDE-A053-89C91B7E15E2}" dt="2025-05-31T21:24:01.834" v="1632" actId="1076"/>
          <ac:spMkLst>
            <pc:docMk/>
            <pc:sldMk cId="3672049398" sldId="328"/>
            <ac:spMk id="18" creationId="{D36D3E46-41FF-4875-8F04-55C5955A8C1C}"/>
          </ac:spMkLst>
        </pc:spChg>
      </pc:sldChg>
      <pc:sldChg chg="modSp mod">
        <pc:chgData name="DeHart, Stephanie" userId="69486e51-f5a3-47fa-a1e8-d600d3da159f" providerId="ADAL" clId="{307CB4B6-0826-4BDE-A053-89C91B7E15E2}" dt="2025-05-31T20:33:25.682" v="17" actId="27636"/>
        <pc:sldMkLst>
          <pc:docMk/>
          <pc:sldMk cId="3852046373" sldId="334"/>
        </pc:sldMkLst>
        <pc:spChg chg="mod">
          <ac:chgData name="DeHart, Stephanie" userId="69486e51-f5a3-47fa-a1e8-d600d3da159f" providerId="ADAL" clId="{307CB4B6-0826-4BDE-A053-89C91B7E15E2}" dt="2025-05-31T20:33:25.682" v="17" actId="27636"/>
          <ac:spMkLst>
            <pc:docMk/>
            <pc:sldMk cId="3852046373" sldId="334"/>
            <ac:spMk id="5" creationId="{D78BB274-D5FC-4013-98BF-E2BA7D7ED08D}"/>
          </ac:spMkLst>
        </pc:spChg>
        <pc:spChg chg="mod">
          <ac:chgData name="DeHart, Stephanie" userId="69486e51-f5a3-47fa-a1e8-d600d3da159f" providerId="ADAL" clId="{307CB4B6-0826-4BDE-A053-89C91B7E15E2}" dt="2025-05-31T20:33:25.682" v="16" actId="27636"/>
          <ac:spMkLst>
            <pc:docMk/>
            <pc:sldMk cId="3852046373" sldId="334"/>
            <ac:spMk id="6" creationId="{51DE7D28-18A7-49F7-8ED3-CCCD4C8BE76E}"/>
          </ac:spMkLst>
        </pc:spChg>
      </pc:sldChg>
      <pc:sldChg chg="del">
        <pc:chgData name="DeHart, Stephanie" userId="69486e51-f5a3-47fa-a1e8-d600d3da159f" providerId="ADAL" clId="{307CB4B6-0826-4BDE-A053-89C91B7E15E2}" dt="2025-05-31T21:12:18.017" v="1178" actId="47"/>
        <pc:sldMkLst>
          <pc:docMk/>
          <pc:sldMk cId="1522999327" sldId="335"/>
        </pc:sldMkLst>
      </pc:sldChg>
      <pc:sldChg chg="modSp del mod">
        <pc:chgData name="DeHart, Stephanie" userId="69486e51-f5a3-47fa-a1e8-d600d3da159f" providerId="ADAL" clId="{307CB4B6-0826-4BDE-A053-89C91B7E15E2}" dt="2025-05-31T21:46:17.828" v="2192" actId="47"/>
        <pc:sldMkLst>
          <pc:docMk/>
          <pc:sldMk cId="335251587" sldId="336"/>
        </pc:sldMkLst>
        <pc:spChg chg="mod">
          <ac:chgData name="DeHart, Stephanie" userId="69486e51-f5a3-47fa-a1e8-d600d3da159f" providerId="ADAL" clId="{307CB4B6-0826-4BDE-A053-89C91B7E15E2}" dt="2025-05-31T20:33:25.669" v="15" actId="27636"/>
          <ac:spMkLst>
            <pc:docMk/>
            <pc:sldMk cId="335251587" sldId="336"/>
            <ac:spMk id="13" creationId="{22AA5461-2D3D-454C-B6D8-07653CCFAB5E}"/>
          </ac:spMkLst>
        </pc:spChg>
      </pc:sldChg>
      <pc:sldChg chg="del">
        <pc:chgData name="DeHart, Stephanie" userId="69486e51-f5a3-47fa-a1e8-d600d3da159f" providerId="ADAL" clId="{307CB4B6-0826-4BDE-A053-89C91B7E15E2}" dt="2025-05-31T21:52:12.792" v="2913" actId="47"/>
        <pc:sldMkLst>
          <pc:docMk/>
          <pc:sldMk cId="3093797760" sldId="337"/>
        </pc:sldMkLst>
      </pc:sldChg>
      <pc:sldChg chg="del">
        <pc:chgData name="DeHart, Stephanie" userId="69486e51-f5a3-47fa-a1e8-d600d3da159f" providerId="ADAL" clId="{307CB4B6-0826-4BDE-A053-89C91B7E15E2}" dt="2025-05-31T22:04:07.180" v="3374" actId="47"/>
        <pc:sldMkLst>
          <pc:docMk/>
          <pc:sldMk cId="1862809952" sldId="338"/>
        </pc:sldMkLst>
      </pc:sldChg>
      <pc:sldChg chg="del">
        <pc:chgData name="DeHart, Stephanie" userId="69486e51-f5a3-47fa-a1e8-d600d3da159f" providerId="ADAL" clId="{307CB4B6-0826-4BDE-A053-89C91B7E15E2}" dt="2025-05-31T22:29:07.927" v="4506" actId="47"/>
        <pc:sldMkLst>
          <pc:docMk/>
          <pc:sldMk cId="3455140896" sldId="339"/>
        </pc:sldMkLst>
      </pc:sldChg>
      <pc:sldChg chg="del">
        <pc:chgData name="DeHart, Stephanie" userId="69486e51-f5a3-47fa-a1e8-d600d3da159f" providerId="ADAL" clId="{307CB4B6-0826-4BDE-A053-89C91B7E15E2}" dt="2025-05-31T22:55:14.133" v="4921" actId="47"/>
        <pc:sldMkLst>
          <pc:docMk/>
          <pc:sldMk cId="2364939532" sldId="340"/>
        </pc:sldMkLst>
      </pc:sldChg>
      <pc:sldChg chg="del">
        <pc:chgData name="DeHart, Stephanie" userId="69486e51-f5a3-47fa-a1e8-d600d3da159f" providerId="ADAL" clId="{307CB4B6-0826-4BDE-A053-89C91B7E15E2}" dt="2025-06-01T00:28:49.893" v="5592" actId="47"/>
        <pc:sldMkLst>
          <pc:docMk/>
          <pc:sldMk cId="2870714427" sldId="341"/>
        </pc:sldMkLst>
      </pc:sldChg>
      <pc:sldChg chg="del">
        <pc:chgData name="DeHart, Stephanie" userId="69486e51-f5a3-47fa-a1e8-d600d3da159f" providerId="ADAL" clId="{307CB4B6-0826-4BDE-A053-89C91B7E15E2}" dt="2025-06-01T02:43:02.812" v="10527" actId="47"/>
        <pc:sldMkLst>
          <pc:docMk/>
          <pc:sldMk cId="270929983" sldId="342"/>
        </pc:sldMkLst>
      </pc:sldChg>
      <pc:sldChg chg="modSp del mod chgLayout">
        <pc:chgData name="DeHart, Stephanie" userId="69486e51-f5a3-47fa-a1e8-d600d3da159f" providerId="ADAL" clId="{307CB4B6-0826-4BDE-A053-89C91B7E15E2}" dt="2025-06-01T02:41:30.278" v="10425" actId="47"/>
        <pc:sldMkLst>
          <pc:docMk/>
          <pc:sldMk cId="1380275568" sldId="343"/>
        </pc:sldMkLst>
        <pc:spChg chg="mod ord">
          <ac:chgData name="DeHart, Stephanie" userId="69486e51-f5a3-47fa-a1e8-d600d3da159f" providerId="ADAL" clId="{307CB4B6-0826-4BDE-A053-89C91B7E15E2}" dt="2025-06-01T02:34:34.569" v="9612" actId="403"/>
          <ac:spMkLst>
            <pc:docMk/>
            <pc:sldMk cId="1380275568" sldId="343"/>
            <ac:spMk id="2" creationId="{C651D089-F8C8-DD84-A2C2-B1D4022A30A6}"/>
          </ac:spMkLst>
        </pc:spChg>
        <pc:spChg chg="mod ord">
          <ac:chgData name="DeHart, Stephanie" userId="69486e51-f5a3-47fa-a1e8-d600d3da159f" providerId="ADAL" clId="{307CB4B6-0826-4BDE-A053-89C91B7E15E2}" dt="2025-06-01T02:34:07.789" v="9596" actId="700"/>
          <ac:spMkLst>
            <pc:docMk/>
            <pc:sldMk cId="1380275568" sldId="343"/>
            <ac:spMk id="3" creationId="{00000000-0000-0000-0000-000000000000}"/>
          </ac:spMkLst>
        </pc:spChg>
        <pc:graphicFrameChg chg="mod ord modGraphic">
          <ac:chgData name="DeHart, Stephanie" userId="69486e51-f5a3-47fa-a1e8-d600d3da159f" providerId="ADAL" clId="{307CB4B6-0826-4BDE-A053-89C91B7E15E2}" dt="2025-06-01T02:34:23.687" v="9610" actId="2711"/>
          <ac:graphicFrameMkLst>
            <pc:docMk/>
            <pc:sldMk cId="1380275568" sldId="343"/>
            <ac:graphicFrameMk id="5" creationId="{00000000-0000-0000-0000-000000000000}"/>
          </ac:graphicFrameMkLst>
        </pc:graphicFrameChg>
      </pc:sldChg>
      <pc:sldChg chg="del">
        <pc:chgData name="DeHart, Stephanie" userId="69486e51-f5a3-47fa-a1e8-d600d3da159f" providerId="ADAL" clId="{307CB4B6-0826-4BDE-A053-89C91B7E15E2}" dt="2025-05-31T21:35:45.607" v="1914" actId="47"/>
        <pc:sldMkLst>
          <pc:docMk/>
          <pc:sldMk cId="2069676765" sldId="347"/>
        </pc:sldMkLst>
      </pc:sldChg>
      <pc:sldChg chg="del">
        <pc:chgData name="DeHart, Stephanie" userId="69486e51-f5a3-47fa-a1e8-d600d3da159f" providerId="ADAL" clId="{307CB4B6-0826-4BDE-A053-89C91B7E15E2}" dt="2025-05-31T20:39:27.970" v="95" actId="47"/>
        <pc:sldMkLst>
          <pc:docMk/>
          <pc:sldMk cId="4192578261" sldId="348"/>
        </pc:sldMkLst>
      </pc:sldChg>
      <pc:sldChg chg="delSp modSp add mod delAnim modNotesTx">
        <pc:chgData name="DeHart, Stephanie" userId="69486e51-f5a3-47fa-a1e8-d600d3da159f" providerId="ADAL" clId="{307CB4B6-0826-4BDE-A053-89C91B7E15E2}" dt="2025-06-01T00:24:49.671" v="5411" actId="208"/>
        <pc:sldMkLst>
          <pc:docMk/>
          <pc:sldMk cId="2643515378" sldId="350"/>
        </pc:sldMkLst>
        <pc:spChg chg="mod">
          <ac:chgData name="DeHart, Stephanie" userId="69486e51-f5a3-47fa-a1e8-d600d3da159f" providerId="ADAL" clId="{307CB4B6-0826-4BDE-A053-89C91B7E15E2}" dt="2025-06-01T00:24:49.671" v="5411" actId="208"/>
          <ac:spMkLst>
            <pc:docMk/>
            <pc:sldMk cId="2643515378" sldId="350"/>
            <ac:spMk id="3" creationId="{D1CFD232-1333-8EDE-5234-D1B30DFCE7A8}"/>
          </ac:spMkLst>
        </pc:spChg>
        <pc:spChg chg="mod">
          <ac:chgData name="DeHart, Stephanie" userId="69486e51-f5a3-47fa-a1e8-d600d3da159f" providerId="ADAL" clId="{307CB4B6-0826-4BDE-A053-89C91B7E15E2}" dt="2025-05-31T20:49:13.461" v="503"/>
          <ac:spMkLst>
            <pc:docMk/>
            <pc:sldMk cId="2643515378" sldId="350"/>
            <ac:spMk id="4" creationId="{5CFF2BCC-8D03-408E-B2AA-6FEB488E3349}"/>
          </ac:spMkLst>
        </pc:spChg>
        <pc:spChg chg="del">
          <ac:chgData name="DeHart, Stephanie" userId="69486e51-f5a3-47fa-a1e8-d600d3da159f" providerId="ADAL" clId="{307CB4B6-0826-4BDE-A053-89C91B7E15E2}" dt="2025-05-31T20:48:35.664" v="501" actId="478"/>
          <ac:spMkLst>
            <pc:docMk/>
            <pc:sldMk cId="2643515378" sldId="350"/>
            <ac:spMk id="27" creationId="{3B4828F9-C9F4-45B8-8462-D0C2200EE366}"/>
          </ac:spMkLst>
        </pc:spChg>
      </pc:sldChg>
      <pc:sldChg chg="modSp mod">
        <pc:chgData name="DeHart, Stephanie" userId="69486e51-f5a3-47fa-a1e8-d600d3da159f" providerId="ADAL" clId="{307CB4B6-0826-4BDE-A053-89C91B7E15E2}" dt="2025-05-31T20:33:11.389" v="11" actId="20577"/>
        <pc:sldMkLst>
          <pc:docMk/>
          <pc:sldMk cId="2758088802" sldId="351"/>
        </pc:sldMkLst>
        <pc:spChg chg="mod">
          <ac:chgData name="DeHart, Stephanie" userId="69486e51-f5a3-47fa-a1e8-d600d3da159f" providerId="ADAL" clId="{307CB4B6-0826-4BDE-A053-89C91B7E15E2}" dt="2025-05-31T20:33:11.389" v="11" actId="20577"/>
          <ac:spMkLst>
            <pc:docMk/>
            <pc:sldMk cId="2758088802" sldId="351"/>
            <ac:spMk id="2" creationId="{F47CE5FE-A6F4-4FDE-B742-6FF16DA3338B}"/>
          </ac:spMkLst>
        </pc:spChg>
      </pc:sldChg>
      <pc:sldChg chg="modSp del mod">
        <pc:chgData name="DeHart, Stephanie" userId="69486e51-f5a3-47fa-a1e8-d600d3da159f" providerId="ADAL" clId="{307CB4B6-0826-4BDE-A053-89C91B7E15E2}" dt="2025-05-31T21:16:00.696" v="1222" actId="47"/>
        <pc:sldMkLst>
          <pc:docMk/>
          <pc:sldMk cId="1142073675" sldId="352"/>
        </pc:sldMkLst>
        <pc:spChg chg="mod">
          <ac:chgData name="DeHart, Stephanie" userId="69486e51-f5a3-47fa-a1e8-d600d3da159f" providerId="ADAL" clId="{307CB4B6-0826-4BDE-A053-89C91B7E15E2}" dt="2025-05-31T20:34:03.123" v="21"/>
          <ac:spMkLst>
            <pc:docMk/>
            <pc:sldMk cId="1142073675" sldId="352"/>
            <ac:spMk id="2" creationId="{EA9CCF52-F3DB-5E46-BF5F-6A58301F9216}"/>
          </ac:spMkLst>
        </pc:spChg>
        <pc:spChg chg="mod">
          <ac:chgData name="DeHart, Stephanie" userId="69486e51-f5a3-47fa-a1e8-d600d3da159f" providerId="ADAL" clId="{307CB4B6-0826-4BDE-A053-89C91B7E15E2}" dt="2025-05-31T20:34:03.191" v="22" actId="27636"/>
          <ac:spMkLst>
            <pc:docMk/>
            <pc:sldMk cId="1142073675" sldId="352"/>
            <ac:spMk id="3" creationId="{F1858EB2-3F40-86EA-1E30-BD8B42F87453}"/>
          </ac:spMkLst>
        </pc:spChg>
        <pc:spChg chg="mod">
          <ac:chgData name="DeHart, Stephanie" userId="69486e51-f5a3-47fa-a1e8-d600d3da159f" providerId="ADAL" clId="{307CB4B6-0826-4BDE-A053-89C91B7E15E2}" dt="2025-05-31T20:34:03.123" v="21"/>
          <ac:spMkLst>
            <pc:docMk/>
            <pc:sldMk cId="1142073675" sldId="352"/>
            <ac:spMk id="4" creationId="{55B87379-8F30-DA28-3720-D5D5817F999A}"/>
          </ac:spMkLst>
        </pc:spChg>
      </pc:sldChg>
      <pc:sldChg chg="modSp mod">
        <pc:chgData name="DeHart, Stephanie" userId="69486e51-f5a3-47fa-a1e8-d600d3da159f" providerId="ADAL" clId="{307CB4B6-0826-4BDE-A053-89C91B7E15E2}" dt="2025-05-31T21:33:23.121" v="1900"/>
        <pc:sldMkLst>
          <pc:docMk/>
          <pc:sldMk cId="3785457797" sldId="353"/>
        </pc:sldMkLst>
        <pc:spChg chg="mod">
          <ac:chgData name="DeHart, Stephanie" userId="69486e51-f5a3-47fa-a1e8-d600d3da159f" providerId="ADAL" clId="{307CB4B6-0826-4BDE-A053-89C91B7E15E2}" dt="2025-05-31T21:33:18.665" v="1899"/>
          <ac:spMkLst>
            <pc:docMk/>
            <pc:sldMk cId="3785457797" sldId="353"/>
            <ac:spMk id="2" creationId="{B3DBD2DD-8342-429C-B134-FD81604505BE}"/>
          </ac:spMkLst>
        </pc:spChg>
        <pc:spChg chg="mod">
          <ac:chgData name="DeHart, Stephanie" userId="69486e51-f5a3-47fa-a1e8-d600d3da159f" providerId="ADAL" clId="{307CB4B6-0826-4BDE-A053-89C91B7E15E2}" dt="2025-05-31T21:33:23.121" v="1900"/>
          <ac:spMkLst>
            <pc:docMk/>
            <pc:sldMk cId="3785457797" sldId="353"/>
            <ac:spMk id="3" creationId="{54B59639-13AA-40AC-86A0-543EB052F3C3}"/>
          </ac:spMkLst>
        </pc:spChg>
      </pc:sldChg>
      <pc:sldChg chg="modSp mod">
        <pc:chgData name="DeHart, Stephanie" userId="69486e51-f5a3-47fa-a1e8-d600d3da159f" providerId="ADAL" clId="{307CB4B6-0826-4BDE-A053-89C91B7E15E2}" dt="2025-06-01T00:25:20.079" v="5415"/>
        <pc:sldMkLst>
          <pc:docMk/>
          <pc:sldMk cId="1679599725" sldId="354"/>
        </pc:sldMkLst>
        <pc:spChg chg="mod">
          <ac:chgData name="DeHart, Stephanie" userId="69486e51-f5a3-47fa-a1e8-d600d3da159f" providerId="ADAL" clId="{307CB4B6-0826-4BDE-A053-89C91B7E15E2}" dt="2025-06-01T00:25:20.079" v="5415"/>
          <ac:spMkLst>
            <pc:docMk/>
            <pc:sldMk cId="1679599725" sldId="354"/>
            <ac:spMk id="2" creationId="{73FFD78D-7A0D-4B34-AF05-B6563D6D8895}"/>
          </ac:spMkLst>
        </pc:spChg>
        <pc:spChg chg="mod">
          <ac:chgData name="DeHart, Stephanie" userId="69486e51-f5a3-47fa-a1e8-d600d3da159f" providerId="ADAL" clId="{307CB4B6-0826-4BDE-A053-89C91B7E15E2}" dt="2025-06-01T00:25:18.015" v="5414"/>
          <ac:spMkLst>
            <pc:docMk/>
            <pc:sldMk cId="1679599725" sldId="354"/>
            <ac:spMk id="3" creationId="{CE298394-5553-40F4-BA76-80F15172D461}"/>
          </ac:spMkLst>
        </pc:spChg>
      </pc:sldChg>
      <pc:sldChg chg="addSp delSp modSp mod">
        <pc:chgData name="DeHart, Stephanie" userId="69486e51-f5a3-47fa-a1e8-d600d3da159f" providerId="ADAL" clId="{307CB4B6-0826-4BDE-A053-89C91B7E15E2}" dt="2025-06-01T02:45:37.532" v="10596" actId="21"/>
        <pc:sldMkLst>
          <pc:docMk/>
          <pc:sldMk cId="516868391" sldId="355"/>
        </pc:sldMkLst>
        <pc:spChg chg="mod">
          <ac:chgData name="DeHart, Stephanie" userId="69486e51-f5a3-47fa-a1e8-d600d3da159f" providerId="ADAL" clId="{307CB4B6-0826-4BDE-A053-89C91B7E15E2}" dt="2025-06-01T02:42:03.078" v="10427"/>
          <ac:spMkLst>
            <pc:docMk/>
            <pc:sldMk cId="516868391" sldId="355"/>
            <ac:spMk id="2" creationId="{D1A3396B-3082-4483-95FD-2C64BC30A34B}"/>
          </ac:spMkLst>
        </pc:spChg>
        <pc:spChg chg="mod">
          <ac:chgData name="DeHart, Stephanie" userId="69486e51-f5a3-47fa-a1e8-d600d3da159f" providerId="ADAL" clId="{307CB4B6-0826-4BDE-A053-89C91B7E15E2}" dt="2025-06-01T02:42:01.412" v="10426"/>
          <ac:spMkLst>
            <pc:docMk/>
            <pc:sldMk cId="516868391" sldId="355"/>
            <ac:spMk id="3" creationId="{ECA54B76-0793-42AE-BDAF-D441EB785371}"/>
          </ac:spMkLst>
        </pc:spChg>
        <pc:spChg chg="add del mod">
          <ac:chgData name="DeHart, Stephanie" userId="69486e51-f5a3-47fa-a1e8-d600d3da159f" providerId="ADAL" clId="{307CB4B6-0826-4BDE-A053-89C91B7E15E2}" dt="2025-06-01T02:45:37.532" v="10596" actId="21"/>
          <ac:spMkLst>
            <pc:docMk/>
            <pc:sldMk cId="516868391" sldId="355"/>
            <ac:spMk id="5" creationId="{C55A0EB1-56C6-4519-8B34-EE6D06EEC8EF}"/>
          </ac:spMkLst>
        </pc:spChg>
      </pc:sldChg>
      <pc:sldChg chg="modSp mod">
        <pc:chgData name="DeHart, Stephanie" userId="69486e51-f5a3-47fa-a1e8-d600d3da159f" providerId="ADAL" clId="{307CB4B6-0826-4BDE-A053-89C91B7E15E2}" dt="2025-06-01T02:44:39.089" v="10588"/>
        <pc:sldMkLst>
          <pc:docMk/>
          <pc:sldMk cId="489148715" sldId="356"/>
        </pc:sldMkLst>
        <pc:spChg chg="mod">
          <ac:chgData name="DeHart, Stephanie" userId="69486e51-f5a3-47fa-a1e8-d600d3da159f" providerId="ADAL" clId="{307CB4B6-0826-4BDE-A053-89C91B7E15E2}" dt="2025-06-01T02:44:39.089" v="10588"/>
          <ac:spMkLst>
            <pc:docMk/>
            <pc:sldMk cId="489148715" sldId="356"/>
            <ac:spMk id="2" creationId="{79EF01B4-7602-49FE-B2A2-460E8DB6A316}"/>
          </ac:spMkLst>
        </pc:spChg>
        <pc:spChg chg="mod">
          <ac:chgData name="DeHart, Stephanie" userId="69486e51-f5a3-47fa-a1e8-d600d3da159f" providerId="ADAL" clId="{307CB4B6-0826-4BDE-A053-89C91B7E15E2}" dt="2025-06-01T02:44:37.266" v="10587"/>
          <ac:spMkLst>
            <pc:docMk/>
            <pc:sldMk cId="489148715" sldId="356"/>
            <ac:spMk id="3" creationId="{2C31EDB8-F114-441E-8A33-58AAC209021D}"/>
          </ac:spMkLst>
        </pc:spChg>
      </pc:sldChg>
      <pc:sldChg chg="modSp mod">
        <pc:chgData name="DeHart, Stephanie" userId="69486e51-f5a3-47fa-a1e8-d600d3da159f" providerId="ADAL" clId="{307CB4B6-0826-4BDE-A053-89C91B7E15E2}" dt="2025-05-31T20:39:40.868" v="97"/>
        <pc:sldMkLst>
          <pc:docMk/>
          <pc:sldMk cId="4164593139" sldId="357"/>
        </pc:sldMkLst>
        <pc:spChg chg="mod">
          <ac:chgData name="DeHart, Stephanie" userId="69486e51-f5a3-47fa-a1e8-d600d3da159f" providerId="ADAL" clId="{307CB4B6-0826-4BDE-A053-89C91B7E15E2}" dt="2025-05-31T20:39:40.868" v="97"/>
          <ac:spMkLst>
            <pc:docMk/>
            <pc:sldMk cId="4164593139" sldId="357"/>
            <ac:spMk id="2" creationId="{BCA361C9-AA3A-4F6E-A3EC-39006FBD28B3}"/>
          </ac:spMkLst>
        </pc:spChg>
        <pc:spChg chg="mod">
          <ac:chgData name="DeHart, Stephanie" userId="69486e51-f5a3-47fa-a1e8-d600d3da159f" providerId="ADAL" clId="{307CB4B6-0826-4BDE-A053-89C91B7E15E2}" dt="2025-05-31T20:39:38.661" v="96"/>
          <ac:spMkLst>
            <pc:docMk/>
            <pc:sldMk cId="4164593139" sldId="357"/>
            <ac:spMk id="3" creationId="{B1AA80F0-0D5B-4939-8145-EF6E90E10D04}"/>
          </ac:spMkLst>
        </pc:spChg>
      </pc:sldChg>
      <pc:sldChg chg="del">
        <pc:chgData name="DeHart, Stephanie" userId="69486e51-f5a3-47fa-a1e8-d600d3da159f" providerId="ADAL" clId="{307CB4B6-0826-4BDE-A053-89C91B7E15E2}" dt="2025-05-31T20:33:39.990" v="18" actId="47"/>
        <pc:sldMkLst>
          <pc:docMk/>
          <pc:sldMk cId="1151827564" sldId="358"/>
        </pc:sldMkLst>
      </pc:sldChg>
      <pc:sldChg chg="modSp del">
        <pc:chgData name="DeHart, Stephanie" userId="69486e51-f5a3-47fa-a1e8-d600d3da159f" providerId="ADAL" clId="{307CB4B6-0826-4BDE-A053-89C91B7E15E2}" dt="2025-05-31T21:33:10.993" v="1898" actId="47"/>
        <pc:sldMkLst>
          <pc:docMk/>
          <pc:sldMk cId="117191566" sldId="359"/>
        </pc:sldMkLst>
        <pc:spChg chg="mod">
          <ac:chgData name="DeHart, Stephanie" userId="69486e51-f5a3-47fa-a1e8-d600d3da159f" providerId="ADAL" clId="{307CB4B6-0826-4BDE-A053-89C91B7E15E2}" dt="2025-05-31T20:34:03.123" v="21"/>
          <ac:spMkLst>
            <pc:docMk/>
            <pc:sldMk cId="117191566" sldId="359"/>
            <ac:spMk id="2" creationId="{EA9CCF52-F3DB-5E46-BF5F-6A58301F9216}"/>
          </ac:spMkLst>
        </pc:spChg>
      </pc:sldChg>
      <pc:sldChg chg="modSp del mod">
        <pc:chgData name="DeHart, Stephanie" userId="69486e51-f5a3-47fa-a1e8-d600d3da159f" providerId="ADAL" clId="{307CB4B6-0826-4BDE-A053-89C91B7E15E2}" dt="2025-05-31T20:54:51.423" v="615" actId="47"/>
        <pc:sldMkLst>
          <pc:docMk/>
          <pc:sldMk cId="598337368" sldId="360"/>
        </pc:sldMkLst>
        <pc:spChg chg="mod">
          <ac:chgData name="DeHart, Stephanie" userId="69486e51-f5a3-47fa-a1e8-d600d3da159f" providerId="ADAL" clId="{307CB4B6-0826-4BDE-A053-89C91B7E15E2}" dt="2025-05-31T20:34:03.123" v="21"/>
          <ac:spMkLst>
            <pc:docMk/>
            <pc:sldMk cId="598337368" sldId="360"/>
            <ac:spMk id="2" creationId="{511A2515-2501-465A-ED9A-8D1DB61E3A2A}"/>
          </ac:spMkLst>
        </pc:spChg>
        <pc:spChg chg="mod">
          <ac:chgData name="DeHart, Stephanie" userId="69486e51-f5a3-47fa-a1e8-d600d3da159f" providerId="ADAL" clId="{307CB4B6-0826-4BDE-A053-89C91B7E15E2}" dt="2025-05-31T20:34:03.191" v="23" actId="27636"/>
          <ac:spMkLst>
            <pc:docMk/>
            <pc:sldMk cId="598337368" sldId="360"/>
            <ac:spMk id="3" creationId="{F3A2F3E5-6E38-CEB3-B613-431C05EA05A7}"/>
          </ac:spMkLst>
        </pc:spChg>
        <pc:spChg chg="mod">
          <ac:chgData name="DeHart, Stephanie" userId="69486e51-f5a3-47fa-a1e8-d600d3da159f" providerId="ADAL" clId="{307CB4B6-0826-4BDE-A053-89C91B7E15E2}" dt="2025-05-31T20:34:03.123" v="21"/>
          <ac:spMkLst>
            <pc:docMk/>
            <pc:sldMk cId="598337368" sldId="360"/>
            <ac:spMk id="4" creationId="{82674090-0FCF-2BF1-D0B6-55C1484425CC}"/>
          </ac:spMkLst>
        </pc:spChg>
      </pc:sldChg>
      <pc:sldChg chg="modSp del mod">
        <pc:chgData name="DeHart, Stephanie" userId="69486e51-f5a3-47fa-a1e8-d600d3da159f" providerId="ADAL" clId="{307CB4B6-0826-4BDE-A053-89C91B7E15E2}" dt="2025-05-31T21:16:03.025" v="1223" actId="47"/>
        <pc:sldMkLst>
          <pc:docMk/>
          <pc:sldMk cId="4022354976" sldId="361"/>
        </pc:sldMkLst>
        <pc:spChg chg="mod">
          <ac:chgData name="DeHart, Stephanie" userId="69486e51-f5a3-47fa-a1e8-d600d3da159f" providerId="ADAL" clId="{307CB4B6-0826-4BDE-A053-89C91B7E15E2}" dt="2025-05-31T20:34:03.123" v="21"/>
          <ac:spMkLst>
            <pc:docMk/>
            <pc:sldMk cId="4022354976" sldId="361"/>
            <ac:spMk id="2" creationId="{568D0A82-D929-4B43-8542-194A35731ABD}"/>
          </ac:spMkLst>
        </pc:spChg>
        <pc:spChg chg="mod">
          <ac:chgData name="DeHart, Stephanie" userId="69486e51-f5a3-47fa-a1e8-d600d3da159f" providerId="ADAL" clId="{307CB4B6-0826-4BDE-A053-89C91B7E15E2}" dt="2025-05-31T20:34:03.199" v="24" actId="27636"/>
          <ac:spMkLst>
            <pc:docMk/>
            <pc:sldMk cId="4022354976" sldId="361"/>
            <ac:spMk id="3" creationId="{FF002C75-4B78-47A5-A8D7-A6A6DFE36056}"/>
          </ac:spMkLst>
        </pc:spChg>
      </pc:sldChg>
      <pc:sldChg chg="addSp delSp modSp del mod chgLayout modNotesTx">
        <pc:chgData name="DeHart, Stephanie" userId="69486e51-f5a3-47fa-a1e8-d600d3da159f" providerId="ADAL" clId="{307CB4B6-0826-4BDE-A053-89C91B7E15E2}" dt="2025-05-31T21:41:57.417" v="2152" actId="47"/>
        <pc:sldMkLst>
          <pc:docMk/>
          <pc:sldMk cId="3856049865" sldId="362"/>
        </pc:sldMkLst>
        <pc:spChg chg="mod ord">
          <ac:chgData name="DeHart, Stephanie" userId="69486e51-f5a3-47fa-a1e8-d600d3da159f" providerId="ADAL" clId="{307CB4B6-0826-4BDE-A053-89C91B7E15E2}" dt="2025-05-31T21:37:20.677" v="1992" actId="700"/>
          <ac:spMkLst>
            <pc:docMk/>
            <pc:sldMk cId="3856049865" sldId="362"/>
            <ac:spMk id="2" creationId="{EA9CCF52-F3DB-5E46-BF5F-6A58301F9216}"/>
          </ac:spMkLst>
        </pc:spChg>
        <pc:spChg chg="mod ord">
          <ac:chgData name="DeHart, Stephanie" userId="69486e51-f5a3-47fa-a1e8-d600d3da159f" providerId="ADAL" clId="{307CB4B6-0826-4BDE-A053-89C91B7E15E2}" dt="2025-05-31T21:37:20.677" v="1992" actId="700"/>
          <ac:spMkLst>
            <pc:docMk/>
            <pc:sldMk cId="3856049865" sldId="362"/>
            <ac:spMk id="3" creationId="{F1858EB2-3F40-86EA-1E30-BD8B42F87453}"/>
          </ac:spMkLst>
        </pc:spChg>
        <pc:spChg chg="add del mod ord">
          <ac:chgData name="DeHart, Stephanie" userId="69486e51-f5a3-47fa-a1e8-d600d3da159f" providerId="ADAL" clId="{307CB4B6-0826-4BDE-A053-89C91B7E15E2}" dt="2025-05-31T21:37:20.677" v="1992" actId="700"/>
          <ac:spMkLst>
            <pc:docMk/>
            <pc:sldMk cId="3856049865" sldId="362"/>
            <ac:spMk id="4" creationId="{2B64E481-75C1-48D3-8894-236BBDFA04DE}"/>
          </ac:spMkLst>
        </pc:spChg>
      </pc:sldChg>
      <pc:sldChg chg="modSp del mod">
        <pc:chgData name="DeHart, Stephanie" userId="69486e51-f5a3-47fa-a1e8-d600d3da159f" providerId="ADAL" clId="{307CB4B6-0826-4BDE-A053-89C91B7E15E2}" dt="2025-05-31T21:16:10.276" v="1224" actId="47"/>
        <pc:sldMkLst>
          <pc:docMk/>
          <pc:sldMk cId="1144537825" sldId="363"/>
        </pc:sldMkLst>
        <pc:spChg chg="mod">
          <ac:chgData name="DeHart, Stephanie" userId="69486e51-f5a3-47fa-a1e8-d600d3da159f" providerId="ADAL" clId="{307CB4B6-0826-4BDE-A053-89C91B7E15E2}" dt="2025-05-31T20:33:25.650" v="14" actId="27636"/>
          <ac:spMkLst>
            <pc:docMk/>
            <pc:sldMk cId="1144537825" sldId="363"/>
            <ac:spMk id="158" creationId="{00000000-0000-0000-0000-000000000000}"/>
          </ac:spMkLst>
        </pc:spChg>
      </pc:sldChg>
      <pc:sldChg chg="addSp modSp new del">
        <pc:chgData name="DeHart, Stephanie" userId="69486e51-f5a3-47fa-a1e8-d600d3da159f" providerId="ADAL" clId="{307CB4B6-0826-4BDE-A053-89C91B7E15E2}" dt="2025-05-31T20:36:57.886" v="75" actId="47"/>
        <pc:sldMkLst>
          <pc:docMk/>
          <pc:sldMk cId="1959228429" sldId="364"/>
        </pc:sldMkLst>
        <pc:spChg chg="mod">
          <ac:chgData name="DeHart, Stephanie" userId="69486e51-f5a3-47fa-a1e8-d600d3da159f" providerId="ADAL" clId="{307CB4B6-0826-4BDE-A053-89C91B7E15E2}" dt="2025-05-31T20:34:03.123" v="21"/>
          <ac:spMkLst>
            <pc:docMk/>
            <pc:sldMk cId="1959228429" sldId="364"/>
            <ac:spMk id="2" creationId="{5D846128-3D74-4B7D-A1D6-AE03F55C7408}"/>
          </ac:spMkLst>
        </pc:spChg>
        <pc:spChg chg="mod">
          <ac:chgData name="DeHart, Stephanie" userId="69486e51-f5a3-47fa-a1e8-d600d3da159f" providerId="ADAL" clId="{307CB4B6-0826-4BDE-A053-89C91B7E15E2}" dt="2025-05-31T20:34:03.123" v="21"/>
          <ac:spMkLst>
            <pc:docMk/>
            <pc:sldMk cId="1959228429" sldId="364"/>
            <ac:spMk id="3" creationId="{7280C651-4DF1-46FF-BE77-5B8708F42DD5}"/>
          </ac:spMkLst>
        </pc:spChg>
        <pc:spChg chg="add mod">
          <ac:chgData name="DeHart, Stephanie" userId="69486e51-f5a3-47fa-a1e8-d600d3da159f" providerId="ADAL" clId="{307CB4B6-0826-4BDE-A053-89C91B7E15E2}" dt="2025-05-31T20:33:25.619" v="13"/>
          <ac:spMkLst>
            <pc:docMk/>
            <pc:sldMk cId="1959228429" sldId="364"/>
            <ac:spMk id="4" creationId="{A23C12AB-A376-4B91-B3E1-3202CBF8012B}"/>
          </ac:spMkLst>
        </pc:spChg>
      </pc:sldChg>
      <pc:sldChg chg="addSp modSp new del">
        <pc:chgData name="DeHart, Stephanie" userId="69486e51-f5a3-47fa-a1e8-d600d3da159f" providerId="ADAL" clId="{307CB4B6-0826-4BDE-A053-89C91B7E15E2}" dt="2025-05-31T20:40:47.675" v="106" actId="47"/>
        <pc:sldMkLst>
          <pc:docMk/>
          <pc:sldMk cId="246856581" sldId="365"/>
        </pc:sldMkLst>
        <pc:spChg chg="add mod">
          <ac:chgData name="DeHart, Stephanie" userId="69486e51-f5a3-47fa-a1e8-d600d3da159f" providerId="ADAL" clId="{307CB4B6-0826-4BDE-A053-89C91B7E15E2}" dt="2025-05-31T20:36:56.456" v="74"/>
          <ac:spMkLst>
            <pc:docMk/>
            <pc:sldMk cId="246856581" sldId="365"/>
            <ac:spMk id="4" creationId="{77B6266A-58BA-4C99-B066-204C737161AC}"/>
          </ac:spMkLst>
        </pc:spChg>
      </pc:sldChg>
      <pc:sldChg chg="modSp new mod modAnim">
        <pc:chgData name="DeHart, Stephanie" userId="69486e51-f5a3-47fa-a1e8-d600d3da159f" providerId="ADAL" clId="{307CB4B6-0826-4BDE-A053-89C91B7E15E2}" dt="2025-05-31T20:39:15.244" v="93"/>
        <pc:sldMkLst>
          <pc:docMk/>
          <pc:sldMk cId="2070183420" sldId="366"/>
        </pc:sldMkLst>
        <pc:spChg chg="mod">
          <ac:chgData name="DeHart, Stephanie" userId="69486e51-f5a3-47fa-a1e8-d600d3da159f" providerId="ADAL" clId="{307CB4B6-0826-4BDE-A053-89C91B7E15E2}" dt="2025-05-31T20:37:53.830" v="77"/>
          <ac:spMkLst>
            <pc:docMk/>
            <pc:sldMk cId="2070183420" sldId="366"/>
            <ac:spMk id="2" creationId="{A2EA3EE4-2708-4D4C-A9EB-2C61EC96CE07}"/>
          </ac:spMkLst>
        </pc:spChg>
        <pc:spChg chg="mod">
          <ac:chgData name="DeHart, Stephanie" userId="69486e51-f5a3-47fa-a1e8-d600d3da159f" providerId="ADAL" clId="{307CB4B6-0826-4BDE-A053-89C91B7E15E2}" dt="2025-05-31T20:39:09.654" v="92" actId="20577"/>
          <ac:spMkLst>
            <pc:docMk/>
            <pc:sldMk cId="2070183420" sldId="366"/>
            <ac:spMk id="3" creationId="{7DF9A2C0-5934-47F2-B912-6D45A9C4B7DD}"/>
          </ac:spMkLst>
        </pc:spChg>
      </pc:sldChg>
      <pc:sldChg chg="modSp new del mod">
        <pc:chgData name="DeHart, Stephanie" userId="69486e51-f5a3-47fa-a1e8-d600d3da159f" providerId="ADAL" clId="{307CB4B6-0826-4BDE-A053-89C91B7E15E2}" dt="2025-05-31T20:54:29.347" v="614" actId="47"/>
        <pc:sldMkLst>
          <pc:docMk/>
          <pc:sldMk cId="3543843443" sldId="367"/>
        </pc:sldMkLst>
        <pc:spChg chg="mod">
          <ac:chgData name="DeHart, Stephanie" userId="69486e51-f5a3-47fa-a1e8-d600d3da159f" providerId="ADAL" clId="{307CB4B6-0826-4BDE-A053-89C91B7E15E2}" dt="2025-05-31T20:43:11.869" v="135" actId="20577"/>
          <ac:spMkLst>
            <pc:docMk/>
            <pc:sldMk cId="3543843443" sldId="367"/>
            <ac:spMk id="2" creationId="{5DE66513-87C9-42C7-89B3-84A05D6F9DE4}"/>
          </ac:spMkLst>
        </pc:spChg>
      </pc:sldChg>
      <pc:sldChg chg="modSp add del mod">
        <pc:chgData name="DeHart, Stephanie" userId="69486e51-f5a3-47fa-a1e8-d600d3da159f" providerId="ADAL" clId="{307CB4B6-0826-4BDE-A053-89C91B7E15E2}" dt="2025-05-31T20:50:11.950" v="513" actId="47"/>
        <pc:sldMkLst>
          <pc:docMk/>
          <pc:sldMk cId="886123108" sldId="368"/>
        </pc:sldMkLst>
        <pc:spChg chg="mod">
          <ac:chgData name="DeHart, Stephanie" userId="69486e51-f5a3-47fa-a1e8-d600d3da159f" providerId="ADAL" clId="{307CB4B6-0826-4BDE-A053-89C91B7E15E2}" dt="2025-05-31T20:45:49.608" v="230" actId="1037"/>
          <ac:spMkLst>
            <pc:docMk/>
            <pc:sldMk cId="886123108" sldId="368"/>
            <ac:spMk id="7" creationId="{98A03DA9-AE4A-4EDE-84EF-9A92B4DAB6AE}"/>
          </ac:spMkLst>
        </pc:spChg>
      </pc:sldChg>
      <pc:sldChg chg="addSp delSp modSp add mod ord modNotesTx">
        <pc:chgData name="DeHart, Stephanie" userId="69486e51-f5a3-47fa-a1e8-d600d3da159f" providerId="ADAL" clId="{307CB4B6-0826-4BDE-A053-89C91B7E15E2}" dt="2025-05-31T21:41:32.618" v="2142" actId="20577"/>
        <pc:sldMkLst>
          <pc:docMk/>
          <pc:sldMk cId="2386444104" sldId="369"/>
        </pc:sldMkLst>
        <pc:spChg chg="del">
          <ac:chgData name="DeHart, Stephanie" userId="69486e51-f5a3-47fa-a1e8-d600d3da159f" providerId="ADAL" clId="{307CB4B6-0826-4BDE-A053-89C91B7E15E2}" dt="2025-05-31T20:49:47.512" v="511" actId="478"/>
          <ac:spMkLst>
            <pc:docMk/>
            <pc:sldMk cId="2386444104" sldId="369"/>
            <ac:spMk id="7" creationId="{98A03DA9-AE4A-4EDE-84EF-9A92B4DAB6AE}"/>
          </ac:spMkLst>
        </pc:spChg>
        <pc:spChg chg="add mod">
          <ac:chgData name="DeHart, Stephanie" userId="69486e51-f5a3-47fa-a1e8-d600d3da159f" providerId="ADAL" clId="{307CB4B6-0826-4BDE-A053-89C91B7E15E2}" dt="2025-05-31T20:49:47.974" v="512"/>
          <ac:spMkLst>
            <pc:docMk/>
            <pc:sldMk cId="2386444104" sldId="369"/>
            <ac:spMk id="8" creationId="{80C8B2A4-D017-447D-BE65-D38F4E44078B}"/>
          </ac:spMkLst>
        </pc:spChg>
      </pc:sldChg>
      <pc:sldChg chg="delSp modSp add mod delAnim modNotesTx">
        <pc:chgData name="DeHart, Stephanie" userId="69486e51-f5a3-47fa-a1e8-d600d3da159f" providerId="ADAL" clId="{307CB4B6-0826-4BDE-A053-89C91B7E15E2}" dt="2025-06-01T00:24:53.445" v="5412" actId="208"/>
        <pc:sldMkLst>
          <pc:docMk/>
          <pc:sldMk cId="1097631068" sldId="370"/>
        </pc:sldMkLst>
        <pc:spChg chg="mod">
          <ac:chgData name="DeHart, Stephanie" userId="69486e51-f5a3-47fa-a1e8-d600d3da159f" providerId="ADAL" clId="{307CB4B6-0826-4BDE-A053-89C91B7E15E2}" dt="2025-05-31T20:51:43.048" v="579"/>
          <ac:spMkLst>
            <pc:docMk/>
            <pc:sldMk cId="1097631068" sldId="370"/>
            <ac:spMk id="3" creationId="{ED1A58EF-775C-4EBF-AE6B-EF0E616D3A7A}"/>
          </ac:spMkLst>
        </pc:spChg>
        <pc:spChg chg="mod">
          <ac:chgData name="DeHart, Stephanie" userId="69486e51-f5a3-47fa-a1e8-d600d3da159f" providerId="ADAL" clId="{307CB4B6-0826-4BDE-A053-89C91B7E15E2}" dt="2025-06-01T00:24:53.445" v="5412" actId="208"/>
          <ac:spMkLst>
            <pc:docMk/>
            <pc:sldMk cId="1097631068" sldId="370"/>
            <ac:spMk id="17" creationId="{7E7A40FA-E1ED-4893-97F3-CF1B7F75B43D}"/>
          </ac:spMkLst>
        </pc:spChg>
        <pc:spChg chg="del">
          <ac:chgData name="DeHart, Stephanie" userId="69486e51-f5a3-47fa-a1e8-d600d3da159f" providerId="ADAL" clId="{307CB4B6-0826-4BDE-A053-89C91B7E15E2}" dt="2025-05-31T20:51:08.307" v="574" actId="478"/>
          <ac:spMkLst>
            <pc:docMk/>
            <pc:sldMk cId="1097631068" sldId="370"/>
            <ac:spMk id="18" creationId="{D6A8DB47-386B-49D4-A964-04FCEA59AAA8}"/>
          </ac:spMkLst>
        </pc:spChg>
      </pc:sldChg>
      <pc:sldChg chg="delSp modSp add mod delAnim modNotesTx">
        <pc:chgData name="DeHart, Stephanie" userId="69486e51-f5a3-47fa-a1e8-d600d3da159f" providerId="ADAL" clId="{307CB4B6-0826-4BDE-A053-89C91B7E15E2}" dt="2025-06-01T00:24:58.749" v="5413" actId="208"/>
        <pc:sldMkLst>
          <pc:docMk/>
          <pc:sldMk cId="849135034" sldId="371"/>
        </pc:sldMkLst>
        <pc:spChg chg="mod">
          <ac:chgData name="DeHart, Stephanie" userId="69486e51-f5a3-47fa-a1e8-d600d3da159f" providerId="ADAL" clId="{307CB4B6-0826-4BDE-A053-89C91B7E15E2}" dt="2025-05-31T20:52:46.957" v="613"/>
          <ac:spMkLst>
            <pc:docMk/>
            <pc:sldMk cId="849135034" sldId="371"/>
            <ac:spMk id="3" creationId="{0672B033-5B00-4DAC-A96B-766FA126FE1C}"/>
          </ac:spMkLst>
        </pc:spChg>
        <pc:spChg chg="mod">
          <ac:chgData name="DeHart, Stephanie" userId="69486e51-f5a3-47fa-a1e8-d600d3da159f" providerId="ADAL" clId="{307CB4B6-0826-4BDE-A053-89C91B7E15E2}" dt="2025-06-01T00:24:58.749" v="5413" actId="208"/>
          <ac:spMkLst>
            <pc:docMk/>
            <pc:sldMk cId="849135034" sldId="371"/>
            <ac:spMk id="10" creationId="{AA2750C1-18A7-4EB0-9A33-BD9342C5A8A5}"/>
          </ac:spMkLst>
        </pc:spChg>
        <pc:spChg chg="del">
          <ac:chgData name="DeHart, Stephanie" userId="69486e51-f5a3-47fa-a1e8-d600d3da159f" providerId="ADAL" clId="{307CB4B6-0826-4BDE-A053-89C91B7E15E2}" dt="2025-05-31T20:52:03.377" v="582" actId="478"/>
          <ac:spMkLst>
            <pc:docMk/>
            <pc:sldMk cId="849135034" sldId="371"/>
            <ac:spMk id="11" creationId="{44BF0CB1-D2FB-42D9-B087-60C8A34AA81A}"/>
          </ac:spMkLst>
        </pc:spChg>
      </pc:sldChg>
      <pc:sldChg chg="addSp modSp new mod modAnim modNotesTx">
        <pc:chgData name="DeHart, Stephanie" userId="69486e51-f5a3-47fa-a1e8-d600d3da159f" providerId="ADAL" clId="{307CB4B6-0826-4BDE-A053-89C91B7E15E2}" dt="2025-05-31T21:10:27.570" v="1108"/>
        <pc:sldMkLst>
          <pc:docMk/>
          <pc:sldMk cId="3652079222" sldId="372"/>
        </pc:sldMkLst>
        <pc:spChg chg="mod">
          <ac:chgData name="DeHart, Stephanie" userId="69486e51-f5a3-47fa-a1e8-d600d3da159f" providerId="ADAL" clId="{307CB4B6-0826-4BDE-A053-89C91B7E15E2}" dt="2025-05-31T20:59:23.855" v="645" actId="20577"/>
          <ac:spMkLst>
            <pc:docMk/>
            <pc:sldMk cId="3652079222" sldId="372"/>
            <ac:spMk id="2" creationId="{7B1F7E95-679E-4DB5-9946-4F91B3BB1202}"/>
          </ac:spMkLst>
        </pc:spChg>
        <pc:spChg chg="mod">
          <ac:chgData name="DeHart, Stephanie" userId="69486e51-f5a3-47fa-a1e8-d600d3da159f" providerId="ADAL" clId="{307CB4B6-0826-4BDE-A053-89C91B7E15E2}" dt="2025-05-31T21:05:22.460" v="954" actId="113"/>
          <ac:spMkLst>
            <pc:docMk/>
            <pc:sldMk cId="3652079222" sldId="372"/>
            <ac:spMk id="3" creationId="{AD9E375D-2C14-492D-9FC8-D9ECDEB2EE8A}"/>
          </ac:spMkLst>
        </pc:spChg>
        <pc:spChg chg="add mod">
          <ac:chgData name="DeHart, Stephanie" userId="69486e51-f5a3-47fa-a1e8-d600d3da159f" providerId="ADAL" clId="{307CB4B6-0826-4BDE-A053-89C91B7E15E2}" dt="2025-05-31T21:08:30.145" v="989" actId="1036"/>
          <ac:spMkLst>
            <pc:docMk/>
            <pc:sldMk cId="3652079222" sldId="372"/>
            <ac:spMk id="6" creationId="{AD3A485B-2C33-4B0B-91B1-06AF0E63AD29}"/>
          </ac:spMkLst>
        </pc:spChg>
        <pc:spChg chg="add mod">
          <ac:chgData name="DeHart, Stephanie" userId="69486e51-f5a3-47fa-a1e8-d600d3da159f" providerId="ADAL" clId="{307CB4B6-0826-4BDE-A053-89C91B7E15E2}" dt="2025-05-31T21:08:30.145" v="989" actId="1036"/>
          <ac:spMkLst>
            <pc:docMk/>
            <pc:sldMk cId="3652079222" sldId="372"/>
            <ac:spMk id="7" creationId="{9D62F78B-0155-4032-A9F8-0F6A538AC612}"/>
          </ac:spMkLst>
        </pc:spChg>
        <pc:spChg chg="add mod ord">
          <ac:chgData name="DeHart, Stephanie" userId="69486e51-f5a3-47fa-a1e8-d600d3da159f" providerId="ADAL" clId="{307CB4B6-0826-4BDE-A053-89C91B7E15E2}" dt="2025-05-31T21:08:30.145" v="989" actId="1036"/>
          <ac:spMkLst>
            <pc:docMk/>
            <pc:sldMk cId="3652079222" sldId="372"/>
            <ac:spMk id="8" creationId="{6D16546D-93F7-4A65-A0C9-E756DEB8880B}"/>
          </ac:spMkLst>
        </pc:spChg>
        <pc:spChg chg="add mod">
          <ac:chgData name="DeHart, Stephanie" userId="69486e51-f5a3-47fa-a1e8-d600d3da159f" providerId="ADAL" clId="{307CB4B6-0826-4BDE-A053-89C91B7E15E2}" dt="2025-05-31T21:10:04.429" v="1105" actId="207"/>
          <ac:spMkLst>
            <pc:docMk/>
            <pc:sldMk cId="3652079222" sldId="372"/>
            <ac:spMk id="9" creationId="{08EFF585-5ABA-4C57-8F50-9E7D7D771704}"/>
          </ac:spMkLst>
        </pc:spChg>
        <pc:spChg chg="add mod">
          <ac:chgData name="DeHart, Stephanie" userId="69486e51-f5a3-47fa-a1e8-d600d3da159f" providerId="ADAL" clId="{307CB4B6-0826-4BDE-A053-89C91B7E15E2}" dt="2025-05-31T21:08:36.505" v="996" actId="1035"/>
          <ac:spMkLst>
            <pc:docMk/>
            <pc:sldMk cId="3652079222" sldId="372"/>
            <ac:spMk id="10" creationId="{206B7ED7-CAAB-4D4E-BE8B-C8C377F51CCF}"/>
          </ac:spMkLst>
        </pc:spChg>
      </pc:sldChg>
      <pc:sldChg chg="modSp new mod modNotesTx">
        <pc:chgData name="DeHart, Stephanie" userId="69486e51-f5a3-47fa-a1e8-d600d3da159f" providerId="ADAL" clId="{307CB4B6-0826-4BDE-A053-89C91B7E15E2}" dt="2025-05-31T21:17:20.258" v="1254" actId="20577"/>
        <pc:sldMkLst>
          <pc:docMk/>
          <pc:sldMk cId="1302135435" sldId="373"/>
        </pc:sldMkLst>
        <pc:spChg chg="mod">
          <ac:chgData name="DeHart, Stephanie" userId="69486e51-f5a3-47fa-a1e8-d600d3da159f" providerId="ADAL" clId="{307CB4B6-0826-4BDE-A053-89C91B7E15E2}" dt="2025-05-31T21:10:59.741" v="1139" actId="20577"/>
          <ac:spMkLst>
            <pc:docMk/>
            <pc:sldMk cId="1302135435" sldId="373"/>
            <ac:spMk id="2" creationId="{0DAA8220-26EF-4D8A-930B-FCE4972FCBCC}"/>
          </ac:spMkLst>
        </pc:spChg>
        <pc:spChg chg="mod">
          <ac:chgData name="DeHart, Stephanie" userId="69486e51-f5a3-47fa-a1e8-d600d3da159f" providerId="ADAL" clId="{307CB4B6-0826-4BDE-A053-89C91B7E15E2}" dt="2025-05-31T21:15:10.637" v="1220" actId="207"/>
          <ac:spMkLst>
            <pc:docMk/>
            <pc:sldMk cId="1302135435" sldId="373"/>
            <ac:spMk id="3" creationId="{92A8D71A-C540-47CB-AA00-2F375A7569BF}"/>
          </ac:spMkLst>
        </pc:spChg>
      </pc:sldChg>
      <pc:sldChg chg="addSp modSp new mod modAnim modNotesTx">
        <pc:chgData name="DeHart, Stephanie" userId="69486e51-f5a3-47fa-a1e8-d600d3da159f" providerId="ADAL" clId="{307CB4B6-0826-4BDE-A053-89C91B7E15E2}" dt="2025-06-01T02:48:08.176" v="10820" actId="20577"/>
        <pc:sldMkLst>
          <pc:docMk/>
          <pc:sldMk cId="54575347" sldId="374"/>
        </pc:sldMkLst>
        <pc:spChg chg="mod">
          <ac:chgData name="DeHart, Stephanie" userId="69486e51-f5a3-47fa-a1e8-d600d3da159f" providerId="ADAL" clId="{307CB4B6-0826-4BDE-A053-89C91B7E15E2}" dt="2025-05-31T21:17:54.995" v="1283" actId="20577"/>
          <ac:spMkLst>
            <pc:docMk/>
            <pc:sldMk cId="54575347" sldId="374"/>
            <ac:spMk id="2" creationId="{E2AA7A05-8916-4FA6-BCD0-30235205116B}"/>
          </ac:spMkLst>
        </pc:spChg>
        <pc:spChg chg="add mod">
          <ac:chgData name="DeHart, Stephanie" userId="69486e51-f5a3-47fa-a1e8-d600d3da159f" providerId="ADAL" clId="{307CB4B6-0826-4BDE-A053-89C91B7E15E2}" dt="2025-05-31T21:28:59.782" v="1699" actId="12788"/>
          <ac:spMkLst>
            <pc:docMk/>
            <pc:sldMk cId="54575347" sldId="374"/>
            <ac:spMk id="5" creationId="{88577AAD-65E5-4C9F-8191-047277B3BA70}"/>
          </ac:spMkLst>
        </pc:spChg>
        <pc:spChg chg="add mod">
          <ac:chgData name="DeHart, Stephanie" userId="69486e51-f5a3-47fa-a1e8-d600d3da159f" providerId="ADAL" clId="{307CB4B6-0826-4BDE-A053-89C91B7E15E2}" dt="2025-05-31T21:29:04.575" v="1700" actId="12788"/>
          <ac:spMkLst>
            <pc:docMk/>
            <pc:sldMk cId="54575347" sldId="374"/>
            <ac:spMk id="6" creationId="{A4011C95-4BB2-4FEB-9097-1D1B5D95D1FE}"/>
          </ac:spMkLst>
        </pc:spChg>
        <pc:spChg chg="add mod">
          <ac:chgData name="DeHart, Stephanie" userId="69486e51-f5a3-47fa-a1e8-d600d3da159f" providerId="ADAL" clId="{307CB4B6-0826-4BDE-A053-89C91B7E15E2}" dt="2025-05-31T21:29:08.752" v="1701" actId="12788"/>
          <ac:spMkLst>
            <pc:docMk/>
            <pc:sldMk cId="54575347" sldId="374"/>
            <ac:spMk id="7" creationId="{7A4CDBDF-DD6E-4BCD-8D6F-DFEC38B4D56D}"/>
          </ac:spMkLst>
        </pc:spChg>
        <pc:spChg chg="add mod">
          <ac:chgData name="DeHart, Stephanie" userId="69486e51-f5a3-47fa-a1e8-d600d3da159f" providerId="ADAL" clId="{307CB4B6-0826-4BDE-A053-89C91B7E15E2}" dt="2025-05-31T21:31:07.581" v="1723" actId="1037"/>
          <ac:spMkLst>
            <pc:docMk/>
            <pc:sldMk cId="54575347" sldId="374"/>
            <ac:spMk id="8" creationId="{5D05CC85-3B42-4C1C-915E-910AC487657D}"/>
          </ac:spMkLst>
        </pc:spChg>
        <pc:spChg chg="add mod">
          <ac:chgData name="DeHart, Stephanie" userId="69486e51-f5a3-47fa-a1e8-d600d3da159f" providerId="ADAL" clId="{307CB4B6-0826-4BDE-A053-89C91B7E15E2}" dt="2025-05-31T21:31:12.052" v="1726" actId="1037"/>
          <ac:spMkLst>
            <pc:docMk/>
            <pc:sldMk cId="54575347" sldId="374"/>
            <ac:spMk id="9" creationId="{4639A677-8F75-48EE-85AA-70364B99F151}"/>
          </ac:spMkLst>
        </pc:spChg>
        <pc:spChg chg="add mod">
          <ac:chgData name="DeHart, Stephanie" userId="69486e51-f5a3-47fa-a1e8-d600d3da159f" providerId="ADAL" clId="{307CB4B6-0826-4BDE-A053-89C91B7E15E2}" dt="2025-05-31T21:31:15.166" v="1728" actId="1037"/>
          <ac:spMkLst>
            <pc:docMk/>
            <pc:sldMk cId="54575347" sldId="374"/>
            <ac:spMk id="10" creationId="{29B24BF2-234D-4835-B724-5E1791EDA0C4}"/>
          </ac:spMkLst>
        </pc:spChg>
        <pc:spChg chg="add mod">
          <ac:chgData name="DeHart, Stephanie" userId="69486e51-f5a3-47fa-a1e8-d600d3da159f" providerId="ADAL" clId="{307CB4B6-0826-4BDE-A053-89C91B7E15E2}" dt="2025-05-31T21:31:02.987" v="1720" actId="1037"/>
          <ac:spMkLst>
            <pc:docMk/>
            <pc:sldMk cId="54575347" sldId="374"/>
            <ac:spMk id="11" creationId="{CE2EC0C5-CF86-4CA4-B793-CA46EA184950}"/>
          </ac:spMkLst>
        </pc:spChg>
        <pc:picChg chg="add mod ord">
          <ac:chgData name="DeHart, Stephanie" userId="69486e51-f5a3-47fa-a1e8-d600d3da159f" providerId="ADAL" clId="{307CB4B6-0826-4BDE-A053-89C91B7E15E2}" dt="2025-05-31T21:29:12.758" v="1702" actId="12788"/>
          <ac:picMkLst>
            <pc:docMk/>
            <pc:sldMk cId="54575347" sldId="374"/>
            <ac:picMk id="12" creationId="{01BC349F-5602-4FED-9233-3B6DC2A32B24}"/>
          </ac:picMkLst>
        </pc:picChg>
      </pc:sldChg>
      <pc:sldChg chg="add ord modNotesTx">
        <pc:chgData name="DeHart, Stephanie" userId="69486e51-f5a3-47fa-a1e8-d600d3da159f" providerId="ADAL" clId="{307CB4B6-0826-4BDE-A053-89C91B7E15E2}" dt="2025-05-31T21:41:39.013" v="2151" actId="20577"/>
        <pc:sldMkLst>
          <pc:docMk/>
          <pc:sldMk cId="2197960675" sldId="375"/>
        </pc:sldMkLst>
      </pc:sldChg>
      <pc:sldChg chg="modSp add mod ord modAnim">
        <pc:chgData name="DeHart, Stephanie" userId="69486e51-f5a3-47fa-a1e8-d600d3da159f" providerId="ADAL" clId="{307CB4B6-0826-4BDE-A053-89C91B7E15E2}" dt="2025-05-31T21:35:43.399" v="1913"/>
        <pc:sldMkLst>
          <pc:docMk/>
          <pc:sldMk cId="4107196313" sldId="376"/>
        </pc:sldMkLst>
        <pc:spChg chg="mod">
          <ac:chgData name="DeHart, Stephanie" userId="69486e51-f5a3-47fa-a1e8-d600d3da159f" providerId="ADAL" clId="{307CB4B6-0826-4BDE-A053-89C91B7E15E2}" dt="2025-05-31T21:35:40.142" v="1912" actId="20577"/>
          <ac:spMkLst>
            <pc:docMk/>
            <pc:sldMk cId="4107196313" sldId="376"/>
            <ac:spMk id="2" creationId="{A2EA3EE4-2708-4D4C-A9EB-2C61EC96CE07}"/>
          </ac:spMkLst>
        </pc:spChg>
      </pc:sldChg>
      <pc:sldChg chg="addSp delSp modSp new mod modClrScheme chgLayout">
        <pc:chgData name="DeHart, Stephanie" userId="69486e51-f5a3-47fa-a1e8-d600d3da159f" providerId="ADAL" clId="{307CB4B6-0826-4BDE-A053-89C91B7E15E2}" dt="2025-06-01T02:44:50.276" v="10589" actId="113"/>
        <pc:sldMkLst>
          <pc:docMk/>
          <pc:sldMk cId="1076403833" sldId="377"/>
        </pc:sldMkLst>
        <pc:spChg chg="mod ord">
          <ac:chgData name="DeHart, Stephanie" userId="69486e51-f5a3-47fa-a1e8-d600d3da159f" providerId="ADAL" clId="{307CB4B6-0826-4BDE-A053-89C91B7E15E2}" dt="2025-05-31T21:42:02.547" v="2153" actId="242"/>
          <ac:spMkLst>
            <pc:docMk/>
            <pc:sldMk cId="1076403833" sldId="377"/>
            <ac:spMk id="2" creationId="{F3045000-598D-49D2-83D1-57139903DA67}"/>
          </ac:spMkLst>
        </pc:spChg>
        <pc:spChg chg="del mod">
          <ac:chgData name="DeHart, Stephanie" userId="69486e51-f5a3-47fa-a1e8-d600d3da159f" providerId="ADAL" clId="{307CB4B6-0826-4BDE-A053-89C91B7E15E2}" dt="2025-05-31T21:37:27.029" v="1993" actId="700"/>
          <ac:spMkLst>
            <pc:docMk/>
            <pc:sldMk cId="1076403833" sldId="377"/>
            <ac:spMk id="3" creationId="{8B67749C-3E5F-4000-BB94-88E5C79BA1E1}"/>
          </ac:spMkLst>
        </pc:spChg>
        <pc:spChg chg="mod ord">
          <ac:chgData name="DeHart, Stephanie" userId="69486e51-f5a3-47fa-a1e8-d600d3da159f" providerId="ADAL" clId="{307CB4B6-0826-4BDE-A053-89C91B7E15E2}" dt="2025-05-31T21:37:27.029" v="1993" actId="700"/>
          <ac:spMkLst>
            <pc:docMk/>
            <pc:sldMk cId="1076403833" sldId="377"/>
            <ac:spMk id="4" creationId="{FA2D0C1A-9D70-4CD2-B3EC-A5968E431A09}"/>
          </ac:spMkLst>
        </pc:spChg>
        <pc:spChg chg="mod ord">
          <ac:chgData name="DeHart, Stephanie" userId="69486e51-f5a3-47fa-a1e8-d600d3da159f" providerId="ADAL" clId="{307CB4B6-0826-4BDE-A053-89C91B7E15E2}" dt="2025-05-31T21:37:27.029" v="1993" actId="700"/>
          <ac:spMkLst>
            <pc:docMk/>
            <pc:sldMk cId="1076403833" sldId="377"/>
            <ac:spMk id="5" creationId="{6E6F19EE-FB55-4345-9F1B-1B51DD73BE07}"/>
          </ac:spMkLst>
        </pc:spChg>
        <pc:graphicFrameChg chg="add mod modGraphic">
          <ac:chgData name="DeHart, Stephanie" userId="69486e51-f5a3-47fa-a1e8-d600d3da159f" providerId="ADAL" clId="{307CB4B6-0826-4BDE-A053-89C91B7E15E2}" dt="2025-06-01T02:44:50.276" v="10589" actId="113"/>
          <ac:graphicFrameMkLst>
            <pc:docMk/>
            <pc:sldMk cId="1076403833" sldId="377"/>
            <ac:graphicFrameMk id="6" creationId="{CE193C5A-3AAA-484C-AE18-88E6D89DBC0C}"/>
          </ac:graphicFrameMkLst>
        </pc:graphicFrameChg>
      </pc:sldChg>
      <pc:sldChg chg="new del">
        <pc:chgData name="DeHart, Stephanie" userId="69486e51-f5a3-47fa-a1e8-d600d3da159f" providerId="ADAL" clId="{307CB4B6-0826-4BDE-A053-89C91B7E15E2}" dt="2025-05-31T21:37:10.090" v="1989" actId="680"/>
        <pc:sldMkLst>
          <pc:docMk/>
          <pc:sldMk cId="3165931849" sldId="378"/>
        </pc:sldMkLst>
      </pc:sldChg>
      <pc:sldChg chg="addSp delSp modSp add mod delAnim modAnim modNotesTx">
        <pc:chgData name="DeHart, Stephanie" userId="69486e51-f5a3-47fa-a1e8-d600d3da159f" providerId="ADAL" clId="{307CB4B6-0826-4BDE-A053-89C91B7E15E2}" dt="2025-06-01T02:48:21.045" v="10825"/>
        <pc:sldMkLst>
          <pc:docMk/>
          <pc:sldMk cId="3760233073" sldId="378"/>
        </pc:sldMkLst>
        <pc:spChg chg="del">
          <ac:chgData name="DeHart, Stephanie" userId="69486e51-f5a3-47fa-a1e8-d600d3da159f" providerId="ADAL" clId="{307CB4B6-0826-4BDE-A053-89C91B7E15E2}" dt="2025-05-31T21:43:52.319" v="2172" actId="478"/>
          <ac:spMkLst>
            <pc:docMk/>
            <pc:sldMk cId="3760233073" sldId="378"/>
            <ac:spMk id="7" creationId="{7A4CDBDF-DD6E-4BCD-8D6F-DFEC38B4D56D}"/>
          </ac:spMkLst>
        </pc:spChg>
        <pc:spChg chg="del">
          <ac:chgData name="DeHart, Stephanie" userId="69486e51-f5a3-47fa-a1e8-d600d3da159f" providerId="ADAL" clId="{307CB4B6-0826-4BDE-A053-89C91B7E15E2}" dt="2025-05-31T21:43:52.319" v="2172" actId="478"/>
          <ac:spMkLst>
            <pc:docMk/>
            <pc:sldMk cId="3760233073" sldId="378"/>
            <ac:spMk id="10" creationId="{29B24BF2-234D-4835-B724-5E1791EDA0C4}"/>
          </ac:spMkLst>
        </pc:spChg>
        <pc:spChg chg="del">
          <ac:chgData name="DeHart, Stephanie" userId="69486e51-f5a3-47fa-a1e8-d600d3da159f" providerId="ADAL" clId="{307CB4B6-0826-4BDE-A053-89C91B7E15E2}" dt="2025-05-31T21:43:52.319" v="2172" actId="478"/>
          <ac:spMkLst>
            <pc:docMk/>
            <pc:sldMk cId="3760233073" sldId="378"/>
            <ac:spMk id="11" creationId="{CE2EC0C5-CF86-4CA4-B793-CA46EA184950}"/>
          </ac:spMkLst>
        </pc:spChg>
        <pc:spChg chg="add del mod">
          <ac:chgData name="DeHart, Stephanie" userId="69486e51-f5a3-47fa-a1e8-d600d3da159f" providerId="ADAL" clId="{307CB4B6-0826-4BDE-A053-89C91B7E15E2}" dt="2025-05-31T21:44:39.158" v="2178" actId="478"/>
          <ac:spMkLst>
            <pc:docMk/>
            <pc:sldMk cId="3760233073" sldId="378"/>
            <ac:spMk id="13" creationId="{9658BACD-8536-453F-9618-C4FE942B62B4}"/>
          </ac:spMkLst>
        </pc:spChg>
        <pc:spChg chg="add del">
          <ac:chgData name="DeHart, Stephanie" userId="69486e51-f5a3-47fa-a1e8-d600d3da159f" providerId="ADAL" clId="{307CB4B6-0826-4BDE-A053-89C91B7E15E2}" dt="2025-05-31T21:44:37.813" v="2177" actId="478"/>
          <ac:spMkLst>
            <pc:docMk/>
            <pc:sldMk cId="3760233073" sldId="378"/>
            <ac:spMk id="14" creationId="{C6C05462-487B-47F4-99D4-40D09D0C9CE5}"/>
          </ac:spMkLst>
        </pc:spChg>
        <pc:spChg chg="add mod">
          <ac:chgData name="DeHart, Stephanie" userId="69486e51-f5a3-47fa-a1e8-d600d3da159f" providerId="ADAL" clId="{307CB4B6-0826-4BDE-A053-89C91B7E15E2}" dt="2025-05-31T21:45:30.697" v="2191" actId="1038"/>
          <ac:spMkLst>
            <pc:docMk/>
            <pc:sldMk cId="3760233073" sldId="378"/>
            <ac:spMk id="15" creationId="{61EC0208-3D5A-4C5B-9B71-8C3C6E92A13A}"/>
          </ac:spMkLst>
        </pc:spChg>
        <pc:picChg chg="del">
          <ac:chgData name="DeHart, Stephanie" userId="69486e51-f5a3-47fa-a1e8-d600d3da159f" providerId="ADAL" clId="{307CB4B6-0826-4BDE-A053-89C91B7E15E2}" dt="2025-05-31T21:43:52.319" v="2172" actId="478"/>
          <ac:picMkLst>
            <pc:docMk/>
            <pc:sldMk cId="3760233073" sldId="378"/>
            <ac:picMk id="12" creationId="{01BC349F-5602-4FED-9233-3B6DC2A32B24}"/>
          </ac:picMkLst>
        </pc:picChg>
      </pc:sldChg>
      <pc:sldChg chg="addSp delSp modSp new mod modClrScheme chgLayout modNotesTx">
        <pc:chgData name="DeHart, Stephanie" userId="69486e51-f5a3-47fa-a1e8-d600d3da159f" providerId="ADAL" clId="{307CB4B6-0826-4BDE-A053-89C91B7E15E2}" dt="2025-05-31T21:52:08.199" v="2912" actId="20577"/>
        <pc:sldMkLst>
          <pc:docMk/>
          <pc:sldMk cId="3693874803" sldId="379"/>
        </pc:sldMkLst>
        <pc:spChg chg="del mod ord">
          <ac:chgData name="DeHart, Stephanie" userId="69486e51-f5a3-47fa-a1e8-d600d3da159f" providerId="ADAL" clId="{307CB4B6-0826-4BDE-A053-89C91B7E15E2}" dt="2025-05-31T21:48:18.338" v="2431" actId="700"/>
          <ac:spMkLst>
            <pc:docMk/>
            <pc:sldMk cId="3693874803" sldId="379"/>
            <ac:spMk id="2" creationId="{C6E061E4-B128-4A3D-A93F-D5DC5CBFA3C9}"/>
          </ac:spMkLst>
        </pc:spChg>
        <pc:spChg chg="mod ord">
          <ac:chgData name="DeHart, Stephanie" userId="69486e51-f5a3-47fa-a1e8-d600d3da159f" providerId="ADAL" clId="{307CB4B6-0826-4BDE-A053-89C91B7E15E2}" dt="2025-05-31T21:48:18.338" v="2431" actId="700"/>
          <ac:spMkLst>
            <pc:docMk/>
            <pc:sldMk cId="3693874803" sldId="379"/>
            <ac:spMk id="3" creationId="{9B1709A2-8687-4826-B98C-B04EED4C178E}"/>
          </ac:spMkLst>
        </pc:spChg>
        <pc:spChg chg="mod ord">
          <ac:chgData name="DeHart, Stephanie" userId="69486e51-f5a3-47fa-a1e8-d600d3da159f" providerId="ADAL" clId="{307CB4B6-0826-4BDE-A053-89C91B7E15E2}" dt="2025-05-31T21:48:18.338" v="2431" actId="700"/>
          <ac:spMkLst>
            <pc:docMk/>
            <pc:sldMk cId="3693874803" sldId="379"/>
            <ac:spMk id="4" creationId="{3AD24BA7-1E18-45C0-B23E-BEEACBD6C0FC}"/>
          </ac:spMkLst>
        </pc:spChg>
        <pc:spChg chg="add mod ord">
          <ac:chgData name="DeHart, Stephanie" userId="69486e51-f5a3-47fa-a1e8-d600d3da159f" providerId="ADAL" clId="{307CB4B6-0826-4BDE-A053-89C91B7E15E2}" dt="2025-05-31T21:49:12.397" v="2521" actId="20577"/>
          <ac:spMkLst>
            <pc:docMk/>
            <pc:sldMk cId="3693874803" sldId="379"/>
            <ac:spMk id="5" creationId="{A7FC41EC-F77B-4C8C-89E1-B9A7F6CEFB06}"/>
          </ac:spMkLst>
        </pc:spChg>
        <pc:spChg chg="add mod ord">
          <ac:chgData name="DeHart, Stephanie" userId="69486e51-f5a3-47fa-a1e8-d600d3da159f" providerId="ADAL" clId="{307CB4B6-0826-4BDE-A053-89C91B7E15E2}" dt="2025-05-31T21:51:48.406" v="2879" actId="21"/>
          <ac:spMkLst>
            <pc:docMk/>
            <pc:sldMk cId="3693874803" sldId="379"/>
            <ac:spMk id="6" creationId="{527DCF2E-98B1-4CCE-A8F5-D9E4679EC3CF}"/>
          </ac:spMkLst>
        </pc:spChg>
      </pc:sldChg>
      <pc:sldChg chg="addSp delSp modSp new mod modClrScheme modAnim chgLayout modNotesTx">
        <pc:chgData name="DeHart, Stephanie" userId="69486e51-f5a3-47fa-a1e8-d600d3da159f" providerId="ADAL" clId="{307CB4B6-0826-4BDE-A053-89C91B7E15E2}" dt="2025-05-31T22:55:07.166" v="4920" actId="14100"/>
        <pc:sldMkLst>
          <pc:docMk/>
          <pc:sldMk cId="161309428" sldId="380"/>
        </pc:sldMkLst>
        <pc:spChg chg="mod ord">
          <ac:chgData name="DeHart, Stephanie" userId="69486e51-f5a3-47fa-a1e8-d600d3da159f" providerId="ADAL" clId="{307CB4B6-0826-4BDE-A053-89C91B7E15E2}" dt="2025-05-31T22:12:41.113" v="3929" actId="207"/>
          <ac:spMkLst>
            <pc:docMk/>
            <pc:sldMk cId="161309428" sldId="380"/>
            <ac:spMk id="2" creationId="{D30D130B-EA4F-4E91-8FDA-6557D88E861D}"/>
          </ac:spMkLst>
        </pc:spChg>
        <pc:spChg chg="del">
          <ac:chgData name="DeHart, Stephanie" userId="69486e51-f5a3-47fa-a1e8-d600d3da159f" providerId="ADAL" clId="{307CB4B6-0826-4BDE-A053-89C91B7E15E2}" dt="2025-05-31T21:53:06.470" v="3020" actId="700"/>
          <ac:spMkLst>
            <pc:docMk/>
            <pc:sldMk cId="161309428" sldId="380"/>
            <ac:spMk id="3" creationId="{2EEA7915-1D24-472C-9CB2-C7A41F513D6A}"/>
          </ac:spMkLst>
        </pc:spChg>
        <pc:spChg chg="mod ord">
          <ac:chgData name="DeHart, Stephanie" userId="69486e51-f5a3-47fa-a1e8-d600d3da159f" providerId="ADAL" clId="{307CB4B6-0826-4BDE-A053-89C91B7E15E2}" dt="2025-05-31T22:11:23.589" v="3836" actId="700"/>
          <ac:spMkLst>
            <pc:docMk/>
            <pc:sldMk cId="161309428" sldId="380"/>
            <ac:spMk id="4" creationId="{DC4D618C-4686-483D-A41D-6BA2648CB7E3}"/>
          </ac:spMkLst>
        </pc:spChg>
        <pc:spChg chg="mod ord">
          <ac:chgData name="DeHart, Stephanie" userId="69486e51-f5a3-47fa-a1e8-d600d3da159f" providerId="ADAL" clId="{307CB4B6-0826-4BDE-A053-89C91B7E15E2}" dt="2025-05-31T22:11:23.589" v="3836" actId="700"/>
          <ac:spMkLst>
            <pc:docMk/>
            <pc:sldMk cId="161309428" sldId="380"/>
            <ac:spMk id="5" creationId="{8E01196B-678E-4FDE-9A29-D5C3CC259F82}"/>
          </ac:spMkLst>
        </pc:spChg>
        <pc:spChg chg="add del mod">
          <ac:chgData name="DeHart, Stephanie" userId="69486e51-f5a3-47fa-a1e8-d600d3da159f" providerId="ADAL" clId="{307CB4B6-0826-4BDE-A053-89C91B7E15E2}" dt="2025-05-31T21:56:59.525" v="3093" actId="478"/>
          <ac:spMkLst>
            <pc:docMk/>
            <pc:sldMk cId="161309428" sldId="380"/>
            <ac:spMk id="6" creationId="{5993300E-7DAB-423E-8FD6-42A9D34D73FD}"/>
          </ac:spMkLst>
        </pc:spChg>
        <pc:spChg chg="add mod">
          <ac:chgData name="DeHart, Stephanie" userId="69486e51-f5a3-47fa-a1e8-d600d3da159f" providerId="ADAL" clId="{307CB4B6-0826-4BDE-A053-89C91B7E15E2}" dt="2025-05-31T22:01:49.275" v="3363" actId="1038"/>
          <ac:spMkLst>
            <pc:docMk/>
            <pc:sldMk cId="161309428" sldId="380"/>
            <ac:spMk id="7" creationId="{EF66F18A-3C03-4963-95DE-564E0E9F5799}"/>
          </ac:spMkLst>
        </pc:spChg>
        <pc:spChg chg="add mod">
          <ac:chgData name="DeHart, Stephanie" userId="69486e51-f5a3-47fa-a1e8-d600d3da159f" providerId="ADAL" clId="{307CB4B6-0826-4BDE-A053-89C91B7E15E2}" dt="2025-05-31T22:16:35.415" v="4190" actId="1076"/>
          <ac:spMkLst>
            <pc:docMk/>
            <pc:sldMk cId="161309428" sldId="380"/>
            <ac:spMk id="8" creationId="{69E4618F-EB97-48DE-930D-57E6875F0146}"/>
          </ac:spMkLst>
        </pc:spChg>
        <pc:spChg chg="add mod">
          <ac:chgData name="DeHart, Stephanie" userId="69486e51-f5a3-47fa-a1e8-d600d3da159f" providerId="ADAL" clId="{307CB4B6-0826-4BDE-A053-89C91B7E15E2}" dt="2025-05-31T22:16:35.415" v="4190" actId="1076"/>
          <ac:spMkLst>
            <pc:docMk/>
            <pc:sldMk cId="161309428" sldId="380"/>
            <ac:spMk id="9" creationId="{DAA8B944-DCFC-4983-B517-853AB90299C5}"/>
          </ac:spMkLst>
        </pc:spChg>
        <pc:spChg chg="add mod">
          <ac:chgData name="DeHart, Stephanie" userId="69486e51-f5a3-47fa-a1e8-d600d3da159f" providerId="ADAL" clId="{307CB4B6-0826-4BDE-A053-89C91B7E15E2}" dt="2025-05-31T22:16:35.415" v="4190" actId="1076"/>
          <ac:spMkLst>
            <pc:docMk/>
            <pc:sldMk cId="161309428" sldId="380"/>
            <ac:spMk id="10" creationId="{6BE9BDD3-371B-4264-8015-D26FD2FF1C61}"/>
          </ac:spMkLst>
        </pc:spChg>
        <pc:spChg chg="add mod">
          <ac:chgData name="DeHart, Stephanie" userId="69486e51-f5a3-47fa-a1e8-d600d3da159f" providerId="ADAL" clId="{307CB4B6-0826-4BDE-A053-89C91B7E15E2}" dt="2025-05-31T22:16:35.415" v="4190" actId="1076"/>
          <ac:spMkLst>
            <pc:docMk/>
            <pc:sldMk cId="161309428" sldId="380"/>
            <ac:spMk id="11" creationId="{B9931078-9D62-4A5A-A7B5-DC38AA0239F3}"/>
          </ac:spMkLst>
        </pc:spChg>
        <pc:spChg chg="add mod">
          <ac:chgData name="DeHart, Stephanie" userId="69486e51-f5a3-47fa-a1e8-d600d3da159f" providerId="ADAL" clId="{307CB4B6-0826-4BDE-A053-89C91B7E15E2}" dt="2025-05-31T22:16:35.415" v="4190" actId="1076"/>
          <ac:spMkLst>
            <pc:docMk/>
            <pc:sldMk cId="161309428" sldId="380"/>
            <ac:spMk id="12" creationId="{3E38BE8E-C92D-4AA5-8765-1D0C5D6B9A08}"/>
          </ac:spMkLst>
        </pc:spChg>
        <pc:spChg chg="add mod">
          <ac:chgData name="DeHart, Stephanie" userId="69486e51-f5a3-47fa-a1e8-d600d3da159f" providerId="ADAL" clId="{307CB4B6-0826-4BDE-A053-89C91B7E15E2}" dt="2025-05-31T22:01:44.742" v="3349" actId="1038"/>
          <ac:spMkLst>
            <pc:docMk/>
            <pc:sldMk cId="161309428" sldId="380"/>
            <ac:spMk id="13" creationId="{4C666DF6-4247-4692-90E6-B52069120BA5}"/>
          </ac:spMkLst>
        </pc:spChg>
        <pc:spChg chg="add mod">
          <ac:chgData name="DeHart, Stephanie" userId="69486e51-f5a3-47fa-a1e8-d600d3da159f" providerId="ADAL" clId="{307CB4B6-0826-4BDE-A053-89C91B7E15E2}" dt="2025-05-31T22:01:44.742" v="3349" actId="1038"/>
          <ac:spMkLst>
            <pc:docMk/>
            <pc:sldMk cId="161309428" sldId="380"/>
            <ac:spMk id="14" creationId="{D3BFB32F-BABD-470C-8CF1-A08C81E6357F}"/>
          </ac:spMkLst>
        </pc:spChg>
        <pc:spChg chg="add mod">
          <ac:chgData name="DeHart, Stephanie" userId="69486e51-f5a3-47fa-a1e8-d600d3da159f" providerId="ADAL" clId="{307CB4B6-0826-4BDE-A053-89C91B7E15E2}" dt="2025-05-31T22:16:03.937" v="4185" actId="208"/>
          <ac:spMkLst>
            <pc:docMk/>
            <pc:sldMk cId="161309428" sldId="380"/>
            <ac:spMk id="15" creationId="{2AEAAE8B-8B7A-4C08-9B96-CF42440729C0}"/>
          </ac:spMkLst>
        </pc:spChg>
        <pc:spChg chg="add mod">
          <ac:chgData name="DeHart, Stephanie" userId="69486e51-f5a3-47fa-a1e8-d600d3da159f" providerId="ADAL" clId="{307CB4B6-0826-4BDE-A053-89C91B7E15E2}" dt="2025-05-31T21:59:47.633" v="3236" actId="1582"/>
          <ac:spMkLst>
            <pc:docMk/>
            <pc:sldMk cId="161309428" sldId="380"/>
            <ac:spMk id="16" creationId="{F5E60992-D5F6-4ECF-A269-C6B13EC0F66E}"/>
          </ac:spMkLst>
        </pc:spChg>
        <pc:spChg chg="add mod">
          <ac:chgData name="DeHart, Stephanie" userId="69486e51-f5a3-47fa-a1e8-d600d3da159f" providerId="ADAL" clId="{307CB4B6-0826-4BDE-A053-89C91B7E15E2}" dt="2025-05-31T22:16:35.415" v="4190" actId="1076"/>
          <ac:spMkLst>
            <pc:docMk/>
            <pc:sldMk cId="161309428" sldId="380"/>
            <ac:spMk id="17" creationId="{BF5C07AC-03EA-4D6D-AE50-7C6C57DED692}"/>
          </ac:spMkLst>
        </pc:spChg>
        <pc:spChg chg="add mod">
          <ac:chgData name="DeHart, Stephanie" userId="69486e51-f5a3-47fa-a1e8-d600d3da159f" providerId="ADAL" clId="{307CB4B6-0826-4BDE-A053-89C91B7E15E2}" dt="2025-05-31T22:16:35.415" v="4190" actId="1076"/>
          <ac:spMkLst>
            <pc:docMk/>
            <pc:sldMk cId="161309428" sldId="380"/>
            <ac:spMk id="18" creationId="{96F50795-F933-4454-B00B-3BADC501DB0F}"/>
          </ac:spMkLst>
        </pc:spChg>
        <pc:spChg chg="add mod">
          <ac:chgData name="DeHart, Stephanie" userId="69486e51-f5a3-47fa-a1e8-d600d3da159f" providerId="ADAL" clId="{307CB4B6-0826-4BDE-A053-89C91B7E15E2}" dt="2025-05-31T22:16:35.415" v="4190" actId="1076"/>
          <ac:spMkLst>
            <pc:docMk/>
            <pc:sldMk cId="161309428" sldId="380"/>
            <ac:spMk id="19" creationId="{96DFBE5F-A0C0-4E87-9E34-E9A80C0FA7FE}"/>
          </ac:spMkLst>
        </pc:spChg>
        <pc:spChg chg="add mod">
          <ac:chgData name="DeHart, Stephanie" userId="69486e51-f5a3-47fa-a1e8-d600d3da159f" providerId="ADAL" clId="{307CB4B6-0826-4BDE-A053-89C91B7E15E2}" dt="2025-05-31T22:16:35.415" v="4190" actId="1076"/>
          <ac:spMkLst>
            <pc:docMk/>
            <pc:sldMk cId="161309428" sldId="380"/>
            <ac:spMk id="20" creationId="{E6C271BF-7B51-495A-834A-7650AC86E57B}"/>
          </ac:spMkLst>
        </pc:spChg>
        <pc:spChg chg="add mod">
          <ac:chgData name="DeHart, Stephanie" userId="69486e51-f5a3-47fa-a1e8-d600d3da159f" providerId="ADAL" clId="{307CB4B6-0826-4BDE-A053-89C91B7E15E2}" dt="2025-05-31T22:16:35.415" v="4190" actId="1076"/>
          <ac:spMkLst>
            <pc:docMk/>
            <pc:sldMk cId="161309428" sldId="380"/>
            <ac:spMk id="21" creationId="{02D2BA48-78B0-4E09-8995-3E89A080189C}"/>
          </ac:spMkLst>
        </pc:spChg>
        <pc:spChg chg="add mod">
          <ac:chgData name="DeHart, Stephanie" userId="69486e51-f5a3-47fa-a1e8-d600d3da159f" providerId="ADAL" clId="{307CB4B6-0826-4BDE-A053-89C91B7E15E2}" dt="2025-05-31T22:17:58.332" v="4215" actId="12789"/>
          <ac:spMkLst>
            <pc:docMk/>
            <pc:sldMk cId="161309428" sldId="380"/>
            <ac:spMk id="22" creationId="{04176D09-3B3D-4670-9E8E-DDAF9EE9A966}"/>
          </ac:spMkLst>
        </pc:spChg>
        <pc:spChg chg="add mod">
          <ac:chgData name="DeHart, Stephanie" userId="69486e51-f5a3-47fa-a1e8-d600d3da159f" providerId="ADAL" clId="{307CB4B6-0826-4BDE-A053-89C91B7E15E2}" dt="2025-05-31T22:01:44.742" v="3349" actId="1038"/>
          <ac:spMkLst>
            <pc:docMk/>
            <pc:sldMk cId="161309428" sldId="380"/>
            <ac:spMk id="23" creationId="{375B49A0-2EC1-4098-8D6E-9BCF3DBBA464}"/>
          </ac:spMkLst>
        </pc:spChg>
        <pc:spChg chg="add mod">
          <ac:chgData name="DeHart, Stephanie" userId="69486e51-f5a3-47fa-a1e8-d600d3da159f" providerId="ADAL" clId="{307CB4B6-0826-4BDE-A053-89C91B7E15E2}" dt="2025-05-31T22:01:44.742" v="3349" actId="1038"/>
          <ac:spMkLst>
            <pc:docMk/>
            <pc:sldMk cId="161309428" sldId="380"/>
            <ac:spMk id="24" creationId="{DF8F89A3-7C46-4DFA-A4CF-DCF479C69271}"/>
          </ac:spMkLst>
        </pc:spChg>
        <pc:spChg chg="add mod">
          <ac:chgData name="DeHart, Stephanie" userId="69486e51-f5a3-47fa-a1e8-d600d3da159f" providerId="ADAL" clId="{307CB4B6-0826-4BDE-A053-89C91B7E15E2}" dt="2025-05-31T22:55:07.166" v="4920" actId="14100"/>
          <ac:spMkLst>
            <pc:docMk/>
            <pc:sldMk cId="161309428" sldId="380"/>
            <ac:spMk id="26" creationId="{B6891184-6242-4799-A705-3F189C94C510}"/>
          </ac:spMkLst>
        </pc:spChg>
        <pc:spChg chg="add mod">
          <ac:chgData name="DeHart, Stephanie" userId="69486e51-f5a3-47fa-a1e8-d600d3da159f" providerId="ADAL" clId="{307CB4B6-0826-4BDE-A053-89C91B7E15E2}" dt="2025-05-31T22:16:35.415" v="4190" actId="1076"/>
          <ac:spMkLst>
            <pc:docMk/>
            <pc:sldMk cId="161309428" sldId="380"/>
            <ac:spMk id="27" creationId="{477BA974-559F-412B-83A8-1A7281B3A29F}"/>
          </ac:spMkLst>
        </pc:spChg>
        <pc:spChg chg="add del mod ord">
          <ac:chgData name="DeHart, Stephanie" userId="69486e51-f5a3-47fa-a1e8-d600d3da159f" providerId="ADAL" clId="{307CB4B6-0826-4BDE-A053-89C91B7E15E2}" dt="2025-05-31T22:12:26.912" v="3926" actId="113"/>
          <ac:spMkLst>
            <pc:docMk/>
            <pc:sldMk cId="161309428" sldId="380"/>
            <ac:spMk id="28" creationId="{83F99A62-7427-48E6-8E7A-F05EA96BFE78}"/>
          </ac:spMkLst>
        </pc:spChg>
        <pc:spChg chg="add del mod">
          <ac:chgData name="DeHart, Stephanie" userId="69486e51-f5a3-47fa-a1e8-d600d3da159f" providerId="ADAL" clId="{307CB4B6-0826-4BDE-A053-89C91B7E15E2}" dt="2025-05-31T22:12:14.358" v="3907" actId="478"/>
          <ac:spMkLst>
            <pc:docMk/>
            <pc:sldMk cId="161309428" sldId="380"/>
            <ac:spMk id="30" creationId="{67646792-0BAF-4822-A85B-909ADD879989}"/>
          </ac:spMkLst>
        </pc:spChg>
        <pc:spChg chg="add mod">
          <ac:chgData name="DeHart, Stephanie" userId="69486e51-f5a3-47fa-a1e8-d600d3da159f" providerId="ADAL" clId="{307CB4B6-0826-4BDE-A053-89C91B7E15E2}" dt="2025-05-31T22:18:02.020" v="4217" actId="1035"/>
          <ac:spMkLst>
            <pc:docMk/>
            <pc:sldMk cId="161309428" sldId="380"/>
            <ac:spMk id="31" creationId="{9FB524EA-975B-488B-9C24-C0E17B89340D}"/>
          </ac:spMkLst>
        </pc:spChg>
        <pc:cxnChg chg="add mod">
          <ac:chgData name="DeHart, Stephanie" userId="69486e51-f5a3-47fa-a1e8-d600d3da159f" providerId="ADAL" clId="{307CB4B6-0826-4BDE-A053-89C91B7E15E2}" dt="2025-05-31T22:16:15.092" v="4187" actId="1582"/>
          <ac:cxnSpMkLst>
            <pc:docMk/>
            <pc:sldMk cId="161309428" sldId="380"/>
            <ac:cxnSpMk id="25" creationId="{21AE150F-6FD5-4E83-B02B-6E2E49710EE4}"/>
          </ac:cxnSpMkLst>
        </pc:cxnChg>
      </pc:sldChg>
      <pc:sldChg chg="addSp delSp modSp new mod modClrScheme chgLayout modNotesTx">
        <pc:chgData name="DeHart, Stephanie" userId="69486e51-f5a3-47fa-a1e8-d600d3da159f" providerId="ADAL" clId="{307CB4B6-0826-4BDE-A053-89C91B7E15E2}" dt="2025-05-31T22:10:32.939" v="3771" actId="20577"/>
        <pc:sldMkLst>
          <pc:docMk/>
          <pc:sldMk cId="1045577521" sldId="381"/>
        </pc:sldMkLst>
        <pc:spChg chg="del mod ord">
          <ac:chgData name="DeHart, Stephanie" userId="69486e51-f5a3-47fa-a1e8-d600d3da159f" providerId="ADAL" clId="{307CB4B6-0826-4BDE-A053-89C91B7E15E2}" dt="2025-05-31T22:04:19.243" v="3376" actId="700"/>
          <ac:spMkLst>
            <pc:docMk/>
            <pc:sldMk cId="1045577521" sldId="381"/>
            <ac:spMk id="2" creationId="{AE1C01AF-617E-4756-9AF0-F1A0E76B4673}"/>
          </ac:spMkLst>
        </pc:spChg>
        <pc:spChg chg="mod ord">
          <ac:chgData name="DeHart, Stephanie" userId="69486e51-f5a3-47fa-a1e8-d600d3da159f" providerId="ADAL" clId="{307CB4B6-0826-4BDE-A053-89C91B7E15E2}" dt="2025-05-31T22:04:19.243" v="3376" actId="700"/>
          <ac:spMkLst>
            <pc:docMk/>
            <pc:sldMk cId="1045577521" sldId="381"/>
            <ac:spMk id="3" creationId="{FBE01C7F-5EE9-49D4-AB9C-3508A37B5151}"/>
          </ac:spMkLst>
        </pc:spChg>
        <pc:spChg chg="mod ord">
          <ac:chgData name="DeHart, Stephanie" userId="69486e51-f5a3-47fa-a1e8-d600d3da159f" providerId="ADAL" clId="{307CB4B6-0826-4BDE-A053-89C91B7E15E2}" dt="2025-05-31T22:04:19.243" v="3376" actId="700"/>
          <ac:spMkLst>
            <pc:docMk/>
            <pc:sldMk cId="1045577521" sldId="381"/>
            <ac:spMk id="4" creationId="{B347E593-DE34-47BA-BC37-F3E6DD590B12}"/>
          </ac:spMkLst>
        </pc:spChg>
        <pc:spChg chg="add mod ord">
          <ac:chgData name="DeHart, Stephanie" userId="69486e51-f5a3-47fa-a1e8-d600d3da159f" providerId="ADAL" clId="{307CB4B6-0826-4BDE-A053-89C91B7E15E2}" dt="2025-05-31T22:07:19.031" v="3643" actId="20577"/>
          <ac:spMkLst>
            <pc:docMk/>
            <pc:sldMk cId="1045577521" sldId="381"/>
            <ac:spMk id="5" creationId="{BDF8F575-E349-475A-B888-EAC90642557C}"/>
          </ac:spMkLst>
        </pc:spChg>
        <pc:spChg chg="add mod ord">
          <ac:chgData name="DeHart, Stephanie" userId="69486e51-f5a3-47fa-a1e8-d600d3da159f" providerId="ADAL" clId="{307CB4B6-0826-4BDE-A053-89C91B7E15E2}" dt="2025-05-31T22:06:42.406" v="3606" actId="947"/>
          <ac:spMkLst>
            <pc:docMk/>
            <pc:sldMk cId="1045577521" sldId="381"/>
            <ac:spMk id="6" creationId="{20DF0956-B054-4D49-BAF2-BCF21DB35A3C}"/>
          </ac:spMkLst>
        </pc:spChg>
        <pc:spChg chg="add mod">
          <ac:chgData name="DeHart, Stephanie" userId="69486e51-f5a3-47fa-a1e8-d600d3da159f" providerId="ADAL" clId="{307CB4B6-0826-4BDE-A053-89C91B7E15E2}" dt="2025-05-31T22:07:42.968" v="3645" actId="1582"/>
          <ac:spMkLst>
            <pc:docMk/>
            <pc:sldMk cId="1045577521" sldId="381"/>
            <ac:spMk id="7" creationId="{8ECB52CE-AB3D-4D79-8AF7-B5A66B932EB5}"/>
          </ac:spMkLst>
        </pc:spChg>
        <pc:spChg chg="add del mod">
          <ac:chgData name="DeHart, Stephanie" userId="69486e51-f5a3-47fa-a1e8-d600d3da159f" providerId="ADAL" clId="{307CB4B6-0826-4BDE-A053-89C91B7E15E2}" dt="2025-05-31T22:07:52.166" v="3648" actId="478"/>
          <ac:spMkLst>
            <pc:docMk/>
            <pc:sldMk cId="1045577521" sldId="381"/>
            <ac:spMk id="8" creationId="{8F69356F-ECCC-4F5C-B944-949FB9639A87}"/>
          </ac:spMkLst>
        </pc:spChg>
        <pc:spChg chg="add mod">
          <ac:chgData name="DeHart, Stephanie" userId="69486e51-f5a3-47fa-a1e8-d600d3da159f" providerId="ADAL" clId="{307CB4B6-0826-4BDE-A053-89C91B7E15E2}" dt="2025-05-31T22:08:33.831" v="3653" actId="14100"/>
          <ac:spMkLst>
            <pc:docMk/>
            <pc:sldMk cId="1045577521" sldId="381"/>
            <ac:spMk id="9" creationId="{AB1288D5-20BF-4A64-8165-1967537B27B7}"/>
          </ac:spMkLst>
        </pc:spChg>
        <pc:spChg chg="add mod">
          <ac:chgData name="DeHart, Stephanie" userId="69486e51-f5a3-47fa-a1e8-d600d3da159f" providerId="ADAL" clId="{307CB4B6-0826-4BDE-A053-89C91B7E15E2}" dt="2025-05-31T22:08:41.958" v="3655" actId="14100"/>
          <ac:spMkLst>
            <pc:docMk/>
            <pc:sldMk cId="1045577521" sldId="381"/>
            <ac:spMk id="10" creationId="{A27260A5-A19B-4357-B9E6-F73AD7563C28}"/>
          </ac:spMkLst>
        </pc:spChg>
      </pc:sldChg>
      <pc:sldChg chg="addSp delSp modSp new mod modAnim modNotesTx">
        <pc:chgData name="DeHart, Stephanie" userId="69486e51-f5a3-47fa-a1e8-d600d3da159f" providerId="ADAL" clId="{307CB4B6-0826-4BDE-A053-89C91B7E15E2}" dt="2025-05-31T22:47:56.950" v="4719" actId="208"/>
        <pc:sldMkLst>
          <pc:docMk/>
          <pc:sldMk cId="1430403597" sldId="382"/>
        </pc:sldMkLst>
        <pc:spChg chg="mod">
          <ac:chgData name="DeHart, Stephanie" userId="69486e51-f5a3-47fa-a1e8-d600d3da159f" providerId="ADAL" clId="{307CB4B6-0826-4BDE-A053-89C91B7E15E2}" dt="2025-05-31T22:11:18.771" v="3835" actId="20577"/>
          <ac:spMkLst>
            <pc:docMk/>
            <pc:sldMk cId="1430403597" sldId="382"/>
            <ac:spMk id="2" creationId="{C2208A5B-D870-4BEE-8732-AD6EB747ED1C}"/>
          </ac:spMkLst>
        </pc:spChg>
        <pc:spChg chg="mod">
          <ac:chgData name="DeHart, Stephanie" userId="69486e51-f5a3-47fa-a1e8-d600d3da159f" providerId="ADAL" clId="{307CB4B6-0826-4BDE-A053-89C91B7E15E2}" dt="2025-05-31T22:14:40.921" v="4151" actId="1035"/>
          <ac:spMkLst>
            <pc:docMk/>
            <pc:sldMk cId="1430403597" sldId="382"/>
            <ac:spMk id="3" creationId="{3DDE832B-DEDD-4D2E-BF86-8E107A72C69D}"/>
          </ac:spMkLst>
        </pc:spChg>
        <pc:spChg chg="add del">
          <ac:chgData name="DeHart, Stephanie" userId="69486e51-f5a3-47fa-a1e8-d600d3da159f" providerId="ADAL" clId="{307CB4B6-0826-4BDE-A053-89C91B7E15E2}" dt="2025-05-31T22:14:53.613" v="4153" actId="478"/>
          <ac:spMkLst>
            <pc:docMk/>
            <pc:sldMk cId="1430403597" sldId="382"/>
            <ac:spMk id="7" creationId="{C11048EF-A63A-4568-91FC-99ABBE8BEEB4}"/>
          </ac:spMkLst>
        </pc:spChg>
        <pc:spChg chg="add mod">
          <ac:chgData name="DeHart, Stephanie" userId="69486e51-f5a3-47fa-a1e8-d600d3da159f" providerId="ADAL" clId="{307CB4B6-0826-4BDE-A053-89C91B7E15E2}" dt="2025-05-31T22:15:05.305" v="4174" actId="1036"/>
          <ac:spMkLst>
            <pc:docMk/>
            <pc:sldMk cId="1430403597" sldId="382"/>
            <ac:spMk id="8" creationId="{02BC1CEE-758E-4358-9550-96F889846C1F}"/>
          </ac:spMkLst>
        </pc:spChg>
        <pc:spChg chg="add mod">
          <ac:chgData name="DeHart, Stephanie" userId="69486e51-f5a3-47fa-a1e8-d600d3da159f" providerId="ADAL" clId="{307CB4B6-0826-4BDE-A053-89C91B7E15E2}" dt="2025-05-31T22:18:50.615" v="4238" actId="1036"/>
          <ac:spMkLst>
            <pc:docMk/>
            <pc:sldMk cId="1430403597" sldId="382"/>
            <ac:spMk id="9" creationId="{9C35B6EF-0103-4E67-8461-91E006603895}"/>
          </ac:spMkLst>
        </pc:spChg>
        <pc:spChg chg="add mod">
          <ac:chgData name="DeHart, Stephanie" userId="69486e51-f5a3-47fa-a1e8-d600d3da159f" providerId="ADAL" clId="{307CB4B6-0826-4BDE-A053-89C91B7E15E2}" dt="2025-05-31T22:22:00.585" v="4301" actId="20577"/>
          <ac:spMkLst>
            <pc:docMk/>
            <pc:sldMk cId="1430403597" sldId="382"/>
            <ac:spMk id="10" creationId="{98FC0D18-3492-4D99-AF1C-CE675602C999}"/>
          </ac:spMkLst>
        </pc:spChg>
        <pc:spChg chg="add mod">
          <ac:chgData name="DeHart, Stephanie" userId="69486e51-f5a3-47fa-a1e8-d600d3da159f" providerId="ADAL" clId="{307CB4B6-0826-4BDE-A053-89C91B7E15E2}" dt="2025-05-31T22:20:21.801" v="4258" actId="692"/>
          <ac:spMkLst>
            <pc:docMk/>
            <pc:sldMk cId="1430403597" sldId="382"/>
            <ac:spMk id="11" creationId="{96B0074E-911C-49ED-B5F4-30621D56C054}"/>
          </ac:spMkLst>
        </pc:spChg>
        <pc:spChg chg="add mod">
          <ac:chgData name="DeHart, Stephanie" userId="69486e51-f5a3-47fa-a1e8-d600d3da159f" providerId="ADAL" clId="{307CB4B6-0826-4BDE-A053-89C91B7E15E2}" dt="2025-05-31T22:26:24.615" v="4414" actId="208"/>
          <ac:spMkLst>
            <pc:docMk/>
            <pc:sldMk cId="1430403597" sldId="382"/>
            <ac:spMk id="12" creationId="{184F4758-DEF5-4380-BEDC-B14F67DF8411}"/>
          </ac:spMkLst>
        </pc:spChg>
        <pc:spChg chg="add mod">
          <ac:chgData name="DeHart, Stephanie" userId="69486e51-f5a3-47fa-a1e8-d600d3da159f" providerId="ADAL" clId="{307CB4B6-0826-4BDE-A053-89C91B7E15E2}" dt="2025-05-31T22:20:21.801" v="4258" actId="692"/>
          <ac:spMkLst>
            <pc:docMk/>
            <pc:sldMk cId="1430403597" sldId="382"/>
            <ac:spMk id="15" creationId="{4287AFA7-3F06-44A3-9B08-E265445298FF}"/>
          </ac:spMkLst>
        </pc:spChg>
        <pc:spChg chg="add mod">
          <ac:chgData name="DeHart, Stephanie" userId="69486e51-f5a3-47fa-a1e8-d600d3da159f" providerId="ADAL" clId="{307CB4B6-0826-4BDE-A053-89C91B7E15E2}" dt="2025-05-31T22:21:18.087" v="4280" actId="207"/>
          <ac:spMkLst>
            <pc:docMk/>
            <pc:sldMk cId="1430403597" sldId="382"/>
            <ac:spMk id="17" creationId="{48D4E56B-DF67-4806-B438-A9F8BE094DCB}"/>
          </ac:spMkLst>
        </pc:spChg>
        <pc:spChg chg="add mod">
          <ac:chgData name="DeHart, Stephanie" userId="69486e51-f5a3-47fa-a1e8-d600d3da159f" providerId="ADAL" clId="{307CB4B6-0826-4BDE-A053-89C91B7E15E2}" dt="2025-05-31T22:24:54.343" v="4377" actId="208"/>
          <ac:spMkLst>
            <pc:docMk/>
            <pc:sldMk cId="1430403597" sldId="382"/>
            <ac:spMk id="18" creationId="{CA12D130-266A-4F0C-9FB1-8AC73C85B3A9}"/>
          </ac:spMkLst>
        </pc:spChg>
        <pc:spChg chg="add mod">
          <ac:chgData name="DeHart, Stephanie" userId="69486e51-f5a3-47fa-a1e8-d600d3da159f" providerId="ADAL" clId="{307CB4B6-0826-4BDE-A053-89C91B7E15E2}" dt="2025-05-31T22:21:58.069" v="4299" actId="20577"/>
          <ac:spMkLst>
            <pc:docMk/>
            <pc:sldMk cId="1430403597" sldId="382"/>
            <ac:spMk id="19" creationId="{B42A883A-9F7B-474D-BE0D-C48F94F1AC33}"/>
          </ac:spMkLst>
        </pc:spChg>
        <pc:spChg chg="add mod">
          <ac:chgData name="DeHart, Stephanie" userId="69486e51-f5a3-47fa-a1e8-d600d3da159f" providerId="ADAL" clId="{307CB4B6-0826-4BDE-A053-89C91B7E15E2}" dt="2025-05-31T22:22:12.728" v="4325" actId="20577"/>
          <ac:spMkLst>
            <pc:docMk/>
            <pc:sldMk cId="1430403597" sldId="382"/>
            <ac:spMk id="20" creationId="{893F4B6A-3226-47C0-B79B-F5EB7F274BBB}"/>
          </ac:spMkLst>
        </pc:spChg>
        <pc:spChg chg="add mod">
          <ac:chgData name="DeHart, Stephanie" userId="69486e51-f5a3-47fa-a1e8-d600d3da159f" providerId="ADAL" clId="{307CB4B6-0826-4BDE-A053-89C91B7E15E2}" dt="2025-05-31T22:20:21.801" v="4258" actId="692"/>
          <ac:spMkLst>
            <pc:docMk/>
            <pc:sldMk cId="1430403597" sldId="382"/>
            <ac:spMk id="21" creationId="{2A925F98-67D8-49BD-8D75-0D42DFAFD25F}"/>
          </ac:spMkLst>
        </pc:spChg>
        <pc:spChg chg="add mod">
          <ac:chgData name="DeHart, Stephanie" userId="69486e51-f5a3-47fa-a1e8-d600d3da159f" providerId="ADAL" clId="{307CB4B6-0826-4BDE-A053-89C91B7E15E2}" dt="2025-05-31T22:20:21.801" v="4258" actId="692"/>
          <ac:spMkLst>
            <pc:docMk/>
            <pc:sldMk cId="1430403597" sldId="382"/>
            <ac:spMk id="22" creationId="{258E3421-1E33-4F03-801C-EEAB44310FA7}"/>
          </ac:spMkLst>
        </pc:spChg>
        <pc:spChg chg="add mod">
          <ac:chgData name="DeHart, Stephanie" userId="69486e51-f5a3-47fa-a1e8-d600d3da159f" providerId="ADAL" clId="{307CB4B6-0826-4BDE-A053-89C91B7E15E2}" dt="2025-05-31T22:18:50.615" v="4238" actId="1036"/>
          <ac:spMkLst>
            <pc:docMk/>
            <pc:sldMk cId="1430403597" sldId="382"/>
            <ac:spMk id="23" creationId="{769D9BEE-4841-4434-A292-0B6BA30BBCAB}"/>
          </ac:spMkLst>
        </pc:spChg>
        <pc:spChg chg="add mod">
          <ac:chgData name="DeHart, Stephanie" userId="69486e51-f5a3-47fa-a1e8-d600d3da159f" providerId="ADAL" clId="{307CB4B6-0826-4BDE-A053-89C91B7E15E2}" dt="2025-05-31T22:18:50.615" v="4238" actId="1036"/>
          <ac:spMkLst>
            <pc:docMk/>
            <pc:sldMk cId="1430403597" sldId="382"/>
            <ac:spMk id="24" creationId="{C5F9910E-5051-40A6-B1B0-E99DDF188AD5}"/>
          </ac:spMkLst>
        </pc:spChg>
        <pc:spChg chg="add mod">
          <ac:chgData name="DeHart, Stephanie" userId="69486e51-f5a3-47fa-a1e8-d600d3da159f" providerId="ADAL" clId="{307CB4B6-0826-4BDE-A053-89C91B7E15E2}" dt="2025-05-31T22:23:01.826" v="4340" actId="208"/>
          <ac:spMkLst>
            <pc:docMk/>
            <pc:sldMk cId="1430403597" sldId="382"/>
            <ac:spMk id="25" creationId="{423DE52F-D48B-4950-B676-A88E50055E38}"/>
          </ac:spMkLst>
        </pc:spChg>
        <pc:spChg chg="add mod">
          <ac:chgData name="DeHart, Stephanie" userId="69486e51-f5a3-47fa-a1e8-d600d3da159f" providerId="ADAL" clId="{307CB4B6-0826-4BDE-A053-89C91B7E15E2}" dt="2025-05-31T22:20:21.801" v="4258" actId="692"/>
          <ac:spMkLst>
            <pc:docMk/>
            <pc:sldMk cId="1430403597" sldId="382"/>
            <ac:spMk id="26" creationId="{E052D349-318C-4A1B-9C1C-8FBA0669A4F4}"/>
          </ac:spMkLst>
        </pc:spChg>
        <pc:spChg chg="add mod">
          <ac:chgData name="DeHart, Stephanie" userId="69486e51-f5a3-47fa-a1e8-d600d3da159f" providerId="ADAL" clId="{307CB4B6-0826-4BDE-A053-89C91B7E15E2}" dt="2025-05-31T22:20:21.801" v="4258" actId="692"/>
          <ac:spMkLst>
            <pc:docMk/>
            <pc:sldMk cId="1430403597" sldId="382"/>
            <ac:spMk id="27" creationId="{BCD6ADA9-238B-4560-8C67-DA5F1E081B84}"/>
          </ac:spMkLst>
        </pc:spChg>
        <pc:spChg chg="add mod">
          <ac:chgData name="DeHart, Stephanie" userId="69486e51-f5a3-47fa-a1e8-d600d3da159f" providerId="ADAL" clId="{307CB4B6-0826-4BDE-A053-89C91B7E15E2}" dt="2025-05-31T22:47:56.950" v="4719" actId="208"/>
          <ac:spMkLst>
            <pc:docMk/>
            <pc:sldMk cId="1430403597" sldId="382"/>
            <ac:spMk id="28" creationId="{F7403488-17C6-4E10-8C4F-685F1D17D075}"/>
          </ac:spMkLst>
        </pc:spChg>
        <pc:spChg chg="add mod">
          <ac:chgData name="DeHart, Stephanie" userId="69486e51-f5a3-47fa-a1e8-d600d3da159f" providerId="ADAL" clId="{307CB4B6-0826-4BDE-A053-89C91B7E15E2}" dt="2025-05-31T22:19:29.875" v="4249" actId="1582"/>
          <ac:spMkLst>
            <pc:docMk/>
            <pc:sldMk cId="1430403597" sldId="382"/>
            <ac:spMk id="29" creationId="{AED67AAA-D980-4E3A-8284-1115ACE3564A}"/>
          </ac:spMkLst>
        </pc:spChg>
        <pc:spChg chg="add mod">
          <ac:chgData name="DeHart, Stephanie" userId="69486e51-f5a3-47fa-a1e8-d600d3da159f" providerId="ADAL" clId="{307CB4B6-0826-4BDE-A053-89C91B7E15E2}" dt="2025-05-31T22:19:29.875" v="4249" actId="1582"/>
          <ac:spMkLst>
            <pc:docMk/>
            <pc:sldMk cId="1430403597" sldId="382"/>
            <ac:spMk id="30" creationId="{CA477596-E97B-4CDD-A9B0-0C3B496B2686}"/>
          </ac:spMkLst>
        </pc:spChg>
        <pc:spChg chg="add mod">
          <ac:chgData name="DeHart, Stephanie" userId="69486e51-f5a3-47fa-a1e8-d600d3da159f" providerId="ADAL" clId="{307CB4B6-0826-4BDE-A053-89C91B7E15E2}" dt="2025-05-31T22:24:36.570" v="4374" actId="1037"/>
          <ac:spMkLst>
            <pc:docMk/>
            <pc:sldMk cId="1430403597" sldId="382"/>
            <ac:spMk id="36" creationId="{E5B0A1C1-5087-4EED-BEA6-3ABAC9E8544D}"/>
          </ac:spMkLst>
        </pc:spChg>
        <pc:spChg chg="add mod">
          <ac:chgData name="DeHart, Stephanie" userId="69486e51-f5a3-47fa-a1e8-d600d3da159f" providerId="ADAL" clId="{307CB4B6-0826-4BDE-A053-89C91B7E15E2}" dt="2025-05-31T22:26:06.699" v="4411" actId="1035"/>
          <ac:spMkLst>
            <pc:docMk/>
            <pc:sldMk cId="1430403597" sldId="382"/>
            <ac:spMk id="37" creationId="{106C45EB-F289-482F-B767-0923AF249167}"/>
          </ac:spMkLst>
        </pc:spChg>
        <pc:spChg chg="add mod">
          <ac:chgData name="DeHart, Stephanie" userId="69486e51-f5a3-47fa-a1e8-d600d3da159f" providerId="ADAL" clId="{307CB4B6-0826-4BDE-A053-89C91B7E15E2}" dt="2025-05-31T22:27:33.560" v="4447" actId="1035"/>
          <ac:spMkLst>
            <pc:docMk/>
            <pc:sldMk cId="1430403597" sldId="382"/>
            <ac:spMk id="38" creationId="{5E67EFFF-750A-4ABB-8227-1A5A04609004}"/>
          </ac:spMkLst>
        </pc:spChg>
        <pc:cxnChg chg="add mod">
          <ac:chgData name="DeHart, Stephanie" userId="69486e51-f5a3-47fa-a1e8-d600d3da159f" providerId="ADAL" clId="{307CB4B6-0826-4BDE-A053-89C91B7E15E2}" dt="2025-05-31T22:20:32.632" v="4268" actId="1036"/>
          <ac:cxnSpMkLst>
            <pc:docMk/>
            <pc:sldMk cId="1430403597" sldId="382"/>
            <ac:cxnSpMk id="13" creationId="{B477BC02-CBFB-48ED-A1A5-B039FC41FACB}"/>
          </ac:cxnSpMkLst>
        </pc:cxnChg>
        <pc:cxnChg chg="add mod">
          <ac:chgData name="DeHart, Stephanie" userId="69486e51-f5a3-47fa-a1e8-d600d3da159f" providerId="ADAL" clId="{307CB4B6-0826-4BDE-A053-89C91B7E15E2}" dt="2025-05-31T22:19:56.074" v="4251" actId="692"/>
          <ac:cxnSpMkLst>
            <pc:docMk/>
            <pc:sldMk cId="1430403597" sldId="382"/>
            <ac:cxnSpMk id="14" creationId="{F51EBD6F-7B34-4C92-954B-1E0F09E33997}"/>
          </ac:cxnSpMkLst>
        </pc:cxnChg>
        <pc:cxnChg chg="add del mod">
          <ac:chgData name="DeHart, Stephanie" userId="69486e51-f5a3-47fa-a1e8-d600d3da159f" providerId="ADAL" clId="{307CB4B6-0826-4BDE-A053-89C91B7E15E2}" dt="2025-05-31T22:20:42.073" v="4269" actId="478"/>
          <ac:cxnSpMkLst>
            <pc:docMk/>
            <pc:sldMk cId="1430403597" sldId="382"/>
            <ac:cxnSpMk id="16" creationId="{B332412E-D7EB-4A0C-AC4B-EF5218D559AF}"/>
          </ac:cxnSpMkLst>
        </pc:cxnChg>
        <pc:cxnChg chg="add mod">
          <ac:chgData name="DeHart, Stephanie" userId="69486e51-f5a3-47fa-a1e8-d600d3da159f" providerId="ADAL" clId="{307CB4B6-0826-4BDE-A053-89C91B7E15E2}" dt="2025-05-31T22:19:56.074" v="4251" actId="692"/>
          <ac:cxnSpMkLst>
            <pc:docMk/>
            <pc:sldMk cId="1430403597" sldId="382"/>
            <ac:cxnSpMk id="31" creationId="{9902B926-8693-49E7-AB40-DA40B3019C9F}"/>
          </ac:cxnSpMkLst>
        </pc:cxnChg>
        <pc:cxnChg chg="add mod">
          <ac:chgData name="DeHart, Stephanie" userId="69486e51-f5a3-47fa-a1e8-d600d3da159f" providerId="ADAL" clId="{307CB4B6-0826-4BDE-A053-89C91B7E15E2}" dt="2025-05-31T22:21:22.343" v="4281" actId="208"/>
          <ac:cxnSpMkLst>
            <pc:docMk/>
            <pc:sldMk cId="1430403597" sldId="382"/>
            <ac:cxnSpMk id="32" creationId="{A35592CB-DCC5-4ECA-827A-862A984D5C25}"/>
          </ac:cxnSpMkLst>
        </pc:cxnChg>
      </pc:sldChg>
      <pc:sldChg chg="addSp modSp new mod modAnim modNotesTx">
        <pc:chgData name="DeHart, Stephanie" userId="69486e51-f5a3-47fa-a1e8-d600d3da159f" providerId="ADAL" clId="{307CB4B6-0826-4BDE-A053-89C91B7E15E2}" dt="2025-05-31T22:56:09.994" v="4932" actId="20577"/>
        <pc:sldMkLst>
          <pc:docMk/>
          <pc:sldMk cId="1212974217" sldId="383"/>
        </pc:sldMkLst>
        <pc:spChg chg="mod">
          <ac:chgData name="DeHart, Stephanie" userId="69486e51-f5a3-47fa-a1e8-d600d3da159f" providerId="ADAL" clId="{307CB4B6-0826-4BDE-A053-89C91B7E15E2}" dt="2025-05-31T22:29:45.181" v="4591" actId="20577"/>
          <ac:spMkLst>
            <pc:docMk/>
            <pc:sldMk cId="1212974217" sldId="383"/>
            <ac:spMk id="2" creationId="{21EC0E65-53F6-4F09-B410-A6661FAEFE8B}"/>
          </ac:spMkLst>
        </pc:spChg>
        <pc:spChg chg="mod">
          <ac:chgData name="DeHart, Stephanie" userId="69486e51-f5a3-47fa-a1e8-d600d3da159f" providerId="ADAL" clId="{307CB4B6-0826-4BDE-A053-89C91B7E15E2}" dt="2025-05-31T22:47:30.716" v="4688" actId="1035"/>
          <ac:spMkLst>
            <pc:docMk/>
            <pc:sldMk cId="1212974217" sldId="383"/>
            <ac:spMk id="3" creationId="{F6C4C732-CC8E-4BF8-8875-5EA0A5E3FA59}"/>
          </ac:spMkLst>
        </pc:spChg>
        <pc:spChg chg="add mod">
          <ac:chgData name="DeHart, Stephanie" userId="69486e51-f5a3-47fa-a1e8-d600d3da159f" providerId="ADAL" clId="{307CB4B6-0826-4BDE-A053-89C91B7E15E2}" dt="2025-05-31T22:49:21.544" v="4766" actId="2711"/>
          <ac:spMkLst>
            <pc:docMk/>
            <pc:sldMk cId="1212974217" sldId="383"/>
            <ac:spMk id="6" creationId="{33AFD1DC-BEA3-4905-9AD5-DA9D6A82BEE4}"/>
          </ac:spMkLst>
        </pc:spChg>
        <pc:spChg chg="add mod">
          <ac:chgData name="DeHart, Stephanie" userId="69486e51-f5a3-47fa-a1e8-d600d3da159f" providerId="ADAL" clId="{307CB4B6-0826-4BDE-A053-89C91B7E15E2}" dt="2025-05-31T22:49:42.750" v="4767" actId="404"/>
          <ac:spMkLst>
            <pc:docMk/>
            <pc:sldMk cId="1212974217" sldId="383"/>
            <ac:spMk id="7" creationId="{098DF5AD-88C5-4BD8-9FCE-9CE22B5E97EA}"/>
          </ac:spMkLst>
        </pc:spChg>
        <pc:spChg chg="add mod">
          <ac:chgData name="DeHart, Stephanie" userId="69486e51-f5a3-47fa-a1e8-d600d3da159f" providerId="ADAL" clId="{307CB4B6-0826-4BDE-A053-89C91B7E15E2}" dt="2025-05-31T22:49:56.685" v="4791" actId="1036"/>
          <ac:spMkLst>
            <pc:docMk/>
            <pc:sldMk cId="1212974217" sldId="383"/>
            <ac:spMk id="8" creationId="{9ADC79B2-00E6-4E18-A516-D1678449B91C}"/>
          </ac:spMkLst>
        </pc:spChg>
        <pc:spChg chg="add mod">
          <ac:chgData name="DeHart, Stephanie" userId="69486e51-f5a3-47fa-a1e8-d600d3da159f" providerId="ADAL" clId="{307CB4B6-0826-4BDE-A053-89C91B7E15E2}" dt="2025-05-31T22:49:09.685" v="4765" actId="1582"/>
          <ac:spMkLst>
            <pc:docMk/>
            <pc:sldMk cId="1212974217" sldId="383"/>
            <ac:spMk id="10" creationId="{E7B4A161-53A2-4D7F-B20B-10A28D1C52E0}"/>
          </ac:spMkLst>
        </pc:spChg>
        <pc:spChg chg="add mod">
          <ac:chgData name="DeHart, Stephanie" userId="69486e51-f5a3-47fa-a1e8-d600d3da159f" providerId="ADAL" clId="{307CB4B6-0826-4BDE-A053-89C91B7E15E2}" dt="2025-05-31T22:54:52.914" v="4918" actId="404"/>
          <ac:spMkLst>
            <pc:docMk/>
            <pc:sldMk cId="1212974217" sldId="383"/>
            <ac:spMk id="11" creationId="{B6FE0277-3B11-4425-8BB3-3773E12E7987}"/>
          </ac:spMkLst>
        </pc:spChg>
        <pc:spChg chg="add mod">
          <ac:chgData name="DeHart, Stephanie" userId="69486e51-f5a3-47fa-a1e8-d600d3da159f" providerId="ADAL" clId="{307CB4B6-0826-4BDE-A053-89C91B7E15E2}" dt="2025-05-31T22:50:20.376" v="4796" actId="208"/>
          <ac:spMkLst>
            <pc:docMk/>
            <pc:sldMk cId="1212974217" sldId="383"/>
            <ac:spMk id="13" creationId="{AEB895F0-B196-4072-8152-1B3ACDCD3621}"/>
          </ac:spMkLst>
        </pc:spChg>
        <pc:spChg chg="add mod">
          <ac:chgData name="DeHart, Stephanie" userId="69486e51-f5a3-47fa-a1e8-d600d3da159f" providerId="ADAL" clId="{307CB4B6-0826-4BDE-A053-89C91B7E15E2}" dt="2025-05-31T22:49:42.750" v="4767" actId="404"/>
          <ac:spMkLst>
            <pc:docMk/>
            <pc:sldMk cId="1212974217" sldId="383"/>
            <ac:spMk id="14" creationId="{FCD64A78-A0E2-43A7-B453-F08ABB4DFAC2}"/>
          </ac:spMkLst>
        </pc:spChg>
        <pc:spChg chg="add mod">
          <ac:chgData name="DeHart, Stephanie" userId="69486e51-f5a3-47fa-a1e8-d600d3da159f" providerId="ADAL" clId="{307CB4B6-0826-4BDE-A053-89C91B7E15E2}" dt="2025-05-31T22:49:09.685" v="4765" actId="1582"/>
          <ac:spMkLst>
            <pc:docMk/>
            <pc:sldMk cId="1212974217" sldId="383"/>
            <ac:spMk id="15" creationId="{9C43F4B0-EDC2-468E-8009-F12F708E6F32}"/>
          </ac:spMkLst>
        </pc:spChg>
        <pc:spChg chg="add mod">
          <ac:chgData name="DeHart, Stephanie" userId="69486e51-f5a3-47fa-a1e8-d600d3da159f" providerId="ADAL" clId="{307CB4B6-0826-4BDE-A053-89C91B7E15E2}" dt="2025-05-31T22:49:56.685" v="4791" actId="1036"/>
          <ac:spMkLst>
            <pc:docMk/>
            <pc:sldMk cId="1212974217" sldId="383"/>
            <ac:spMk id="16" creationId="{39F727D3-4D08-4EA7-8F19-37D6F5404020}"/>
          </ac:spMkLst>
        </pc:spChg>
        <pc:spChg chg="add mod">
          <ac:chgData name="DeHart, Stephanie" userId="69486e51-f5a3-47fa-a1e8-d600d3da159f" providerId="ADAL" clId="{307CB4B6-0826-4BDE-A053-89C91B7E15E2}" dt="2025-05-31T22:49:56.685" v="4791" actId="1036"/>
          <ac:spMkLst>
            <pc:docMk/>
            <pc:sldMk cId="1212974217" sldId="383"/>
            <ac:spMk id="17" creationId="{4291EDA7-2902-47D0-A4DC-08D98494D46E}"/>
          </ac:spMkLst>
        </pc:spChg>
        <pc:spChg chg="add mod">
          <ac:chgData name="DeHart, Stephanie" userId="69486e51-f5a3-47fa-a1e8-d600d3da159f" providerId="ADAL" clId="{307CB4B6-0826-4BDE-A053-89C91B7E15E2}" dt="2025-05-31T22:49:42.750" v="4767" actId="404"/>
          <ac:spMkLst>
            <pc:docMk/>
            <pc:sldMk cId="1212974217" sldId="383"/>
            <ac:spMk id="18" creationId="{EE3A8296-B51B-4278-A7E4-565252349CE1}"/>
          </ac:spMkLst>
        </pc:spChg>
        <pc:spChg chg="add mod">
          <ac:chgData name="DeHart, Stephanie" userId="69486e51-f5a3-47fa-a1e8-d600d3da159f" providerId="ADAL" clId="{307CB4B6-0826-4BDE-A053-89C91B7E15E2}" dt="2025-05-31T22:52:37.330" v="4873" actId="1036"/>
          <ac:spMkLst>
            <pc:docMk/>
            <pc:sldMk cId="1212974217" sldId="383"/>
            <ac:spMk id="19" creationId="{6B519B22-9268-45F1-B748-04628A43E946}"/>
          </ac:spMkLst>
        </pc:spChg>
        <pc:spChg chg="add mod">
          <ac:chgData name="DeHart, Stephanie" userId="69486e51-f5a3-47fa-a1e8-d600d3da159f" providerId="ADAL" clId="{307CB4B6-0826-4BDE-A053-89C91B7E15E2}" dt="2025-05-31T22:52:48.087" v="4877" actId="208"/>
          <ac:spMkLst>
            <pc:docMk/>
            <pc:sldMk cId="1212974217" sldId="383"/>
            <ac:spMk id="20" creationId="{2BE6DB12-865F-4F1A-8B93-04A77A05252D}"/>
          </ac:spMkLst>
        </pc:spChg>
        <pc:spChg chg="add mod">
          <ac:chgData name="DeHart, Stephanie" userId="69486e51-f5a3-47fa-a1e8-d600d3da159f" providerId="ADAL" clId="{307CB4B6-0826-4BDE-A053-89C91B7E15E2}" dt="2025-05-31T22:52:37.330" v="4873" actId="1036"/>
          <ac:spMkLst>
            <pc:docMk/>
            <pc:sldMk cId="1212974217" sldId="383"/>
            <ac:spMk id="21" creationId="{8BB6FE35-B8A2-47D3-956D-332F63300517}"/>
          </ac:spMkLst>
        </pc:spChg>
        <pc:spChg chg="add mod">
          <ac:chgData name="DeHart, Stephanie" userId="69486e51-f5a3-47fa-a1e8-d600d3da159f" providerId="ADAL" clId="{307CB4B6-0826-4BDE-A053-89C91B7E15E2}" dt="2025-05-31T22:52:37.330" v="4873" actId="1036"/>
          <ac:spMkLst>
            <pc:docMk/>
            <pc:sldMk cId="1212974217" sldId="383"/>
            <ac:spMk id="22" creationId="{6B738E2C-8BD9-443E-ACAC-49315A74FA8D}"/>
          </ac:spMkLst>
        </pc:spChg>
        <pc:spChg chg="add mod">
          <ac:chgData name="DeHart, Stephanie" userId="69486e51-f5a3-47fa-a1e8-d600d3da159f" providerId="ADAL" clId="{307CB4B6-0826-4BDE-A053-89C91B7E15E2}" dt="2025-05-31T22:52:37.330" v="4873" actId="1036"/>
          <ac:spMkLst>
            <pc:docMk/>
            <pc:sldMk cId="1212974217" sldId="383"/>
            <ac:spMk id="24" creationId="{31C16310-C787-4E4D-B823-26D68A12674D}"/>
          </ac:spMkLst>
        </pc:spChg>
        <pc:spChg chg="add mod">
          <ac:chgData name="DeHart, Stephanie" userId="69486e51-f5a3-47fa-a1e8-d600d3da159f" providerId="ADAL" clId="{307CB4B6-0826-4BDE-A053-89C91B7E15E2}" dt="2025-05-31T22:52:03.264" v="4832" actId="1037"/>
          <ac:spMkLst>
            <pc:docMk/>
            <pc:sldMk cId="1212974217" sldId="383"/>
            <ac:spMk id="25" creationId="{EBEC9D3D-2C4E-47D7-BD39-8F1C705CEA37}"/>
          </ac:spMkLst>
        </pc:spChg>
        <pc:spChg chg="add mod">
          <ac:chgData name="DeHart, Stephanie" userId="69486e51-f5a3-47fa-a1e8-d600d3da159f" providerId="ADAL" clId="{307CB4B6-0826-4BDE-A053-89C91B7E15E2}" dt="2025-05-31T22:54:01.725" v="4910" actId="1037"/>
          <ac:spMkLst>
            <pc:docMk/>
            <pc:sldMk cId="1212974217" sldId="383"/>
            <ac:spMk id="26" creationId="{F5B9BD46-AEFD-4899-BA77-85C2B1AE852A}"/>
          </ac:spMkLst>
        </pc:spChg>
        <pc:cxnChg chg="add mod">
          <ac:chgData name="DeHart, Stephanie" userId="69486e51-f5a3-47fa-a1e8-d600d3da159f" providerId="ADAL" clId="{307CB4B6-0826-4BDE-A053-89C91B7E15E2}" dt="2025-05-31T22:49:56.685" v="4791" actId="1036"/>
          <ac:cxnSpMkLst>
            <pc:docMk/>
            <pc:sldMk cId="1212974217" sldId="383"/>
            <ac:cxnSpMk id="9" creationId="{A7753431-D05B-4B56-9340-AFE9798FC1BB}"/>
          </ac:cxnSpMkLst>
        </pc:cxnChg>
        <pc:cxnChg chg="add mod">
          <ac:chgData name="DeHart, Stephanie" userId="69486e51-f5a3-47fa-a1e8-d600d3da159f" providerId="ADAL" clId="{307CB4B6-0826-4BDE-A053-89C91B7E15E2}" dt="2025-05-31T22:54:30.102" v="4914" actId="692"/>
          <ac:cxnSpMkLst>
            <pc:docMk/>
            <pc:sldMk cId="1212974217" sldId="383"/>
            <ac:cxnSpMk id="12" creationId="{46B8E8C9-1874-4E54-806B-38F264C90860}"/>
          </ac:cxnSpMkLst>
        </pc:cxnChg>
        <pc:cxnChg chg="add mod">
          <ac:chgData name="DeHart, Stephanie" userId="69486e51-f5a3-47fa-a1e8-d600d3da159f" providerId="ADAL" clId="{307CB4B6-0826-4BDE-A053-89C91B7E15E2}" dt="2025-05-31T22:52:19.386" v="4858" actId="1036"/>
          <ac:cxnSpMkLst>
            <pc:docMk/>
            <pc:sldMk cId="1212974217" sldId="383"/>
            <ac:cxnSpMk id="23" creationId="{A60426D9-8EAE-4E8B-B5D4-246AA66FFBB6}"/>
          </ac:cxnSpMkLst>
        </pc:cxnChg>
      </pc:sldChg>
      <pc:sldChg chg="addSp delSp modSp new mod modNotesTx">
        <pc:chgData name="DeHart, Stephanie" userId="69486e51-f5a3-47fa-a1e8-d600d3da159f" providerId="ADAL" clId="{307CB4B6-0826-4BDE-A053-89C91B7E15E2}" dt="2025-05-31T22:59:27.934" v="5409" actId="403"/>
        <pc:sldMkLst>
          <pc:docMk/>
          <pc:sldMk cId="1343122321" sldId="384"/>
        </pc:sldMkLst>
        <pc:spChg chg="mod">
          <ac:chgData name="DeHart, Stephanie" userId="69486e51-f5a3-47fa-a1e8-d600d3da159f" providerId="ADAL" clId="{307CB4B6-0826-4BDE-A053-89C91B7E15E2}" dt="2025-05-31T22:56:29.927" v="4974" actId="20577"/>
          <ac:spMkLst>
            <pc:docMk/>
            <pc:sldMk cId="1343122321" sldId="384"/>
            <ac:spMk id="2" creationId="{ADF1CFBB-8084-401E-AE44-A0D8562331F7}"/>
          </ac:spMkLst>
        </pc:spChg>
        <pc:spChg chg="del">
          <ac:chgData name="DeHart, Stephanie" userId="69486e51-f5a3-47fa-a1e8-d600d3da159f" providerId="ADAL" clId="{307CB4B6-0826-4BDE-A053-89C91B7E15E2}" dt="2025-05-31T22:56:43.118" v="4975" actId="3680"/>
          <ac:spMkLst>
            <pc:docMk/>
            <pc:sldMk cId="1343122321" sldId="384"/>
            <ac:spMk id="3" creationId="{07DDDDFC-F2A0-4C3A-9FFC-8112861B67B3}"/>
          </ac:spMkLst>
        </pc:spChg>
        <pc:graphicFrameChg chg="add mod ord modGraphic">
          <ac:chgData name="DeHart, Stephanie" userId="69486e51-f5a3-47fa-a1e8-d600d3da159f" providerId="ADAL" clId="{307CB4B6-0826-4BDE-A053-89C91B7E15E2}" dt="2025-05-31T22:59:27.934" v="5409" actId="403"/>
          <ac:graphicFrameMkLst>
            <pc:docMk/>
            <pc:sldMk cId="1343122321" sldId="384"/>
            <ac:graphicFrameMk id="6" creationId="{B3088D74-460F-4B84-AC08-29D4EB77888D}"/>
          </ac:graphicFrameMkLst>
        </pc:graphicFrameChg>
      </pc:sldChg>
      <pc:sldChg chg="addSp modSp add mod ord modAnim modNotesTx">
        <pc:chgData name="DeHart, Stephanie" userId="69486e51-f5a3-47fa-a1e8-d600d3da159f" providerId="ADAL" clId="{307CB4B6-0826-4BDE-A053-89C91B7E15E2}" dt="2025-06-01T02:49:53.466" v="10874" actId="1037"/>
        <pc:sldMkLst>
          <pc:docMk/>
          <pc:sldMk cId="2506072790" sldId="385"/>
        </pc:sldMkLst>
        <pc:spChg chg="add mod">
          <ac:chgData name="DeHart, Stephanie" userId="69486e51-f5a3-47fa-a1e8-d600d3da159f" providerId="ADAL" clId="{307CB4B6-0826-4BDE-A053-89C91B7E15E2}" dt="2025-06-01T00:26:11.312" v="5419"/>
          <ac:spMkLst>
            <pc:docMk/>
            <pc:sldMk cId="2506072790" sldId="385"/>
            <ac:spMk id="10" creationId="{3E00D9D2-82CC-4EB2-A551-2A698890BC03}"/>
          </ac:spMkLst>
        </pc:spChg>
        <pc:spChg chg="add mod">
          <ac:chgData name="DeHart, Stephanie" userId="69486e51-f5a3-47fa-a1e8-d600d3da159f" providerId="ADAL" clId="{307CB4B6-0826-4BDE-A053-89C91B7E15E2}" dt="2025-06-01T00:26:11.312" v="5419"/>
          <ac:spMkLst>
            <pc:docMk/>
            <pc:sldMk cId="2506072790" sldId="385"/>
            <ac:spMk id="11" creationId="{39121711-5D3D-4E61-84D8-4F0B92794B03}"/>
          </ac:spMkLst>
        </pc:spChg>
        <pc:spChg chg="mod">
          <ac:chgData name="DeHart, Stephanie" userId="69486e51-f5a3-47fa-a1e8-d600d3da159f" providerId="ADAL" clId="{307CB4B6-0826-4BDE-A053-89C91B7E15E2}" dt="2025-06-01T02:49:53.466" v="10874" actId="1037"/>
          <ac:spMkLst>
            <pc:docMk/>
            <pc:sldMk cId="2506072790" sldId="385"/>
            <ac:spMk id="15" creationId="{61EC0208-3D5A-4C5B-9B71-8C3C6E92A13A}"/>
          </ac:spMkLst>
        </pc:spChg>
      </pc:sldChg>
      <pc:sldChg chg="modSp add mod ord modNotesTx">
        <pc:chgData name="DeHart, Stephanie" userId="69486e51-f5a3-47fa-a1e8-d600d3da159f" providerId="ADAL" clId="{307CB4B6-0826-4BDE-A053-89C91B7E15E2}" dt="2025-06-01T00:42:25.354" v="6134" actId="20577"/>
        <pc:sldMkLst>
          <pc:docMk/>
          <pc:sldMk cId="4124452082" sldId="386"/>
        </pc:sldMkLst>
        <pc:spChg chg="mod">
          <ac:chgData name="DeHart, Stephanie" userId="69486e51-f5a3-47fa-a1e8-d600d3da159f" providerId="ADAL" clId="{307CB4B6-0826-4BDE-A053-89C91B7E15E2}" dt="2025-06-01T00:42:25.354" v="6134" actId="20577"/>
          <ac:spMkLst>
            <pc:docMk/>
            <pc:sldMk cId="4124452082" sldId="386"/>
            <ac:spMk id="5" creationId="{A7FC41EC-F77B-4C8C-89E1-B9A7F6CEFB06}"/>
          </ac:spMkLst>
        </pc:spChg>
        <pc:spChg chg="mod">
          <ac:chgData name="DeHart, Stephanie" userId="69486e51-f5a3-47fa-a1e8-d600d3da159f" providerId="ADAL" clId="{307CB4B6-0826-4BDE-A053-89C91B7E15E2}" dt="2025-06-01T00:40:12.428" v="5998" actId="20577"/>
          <ac:spMkLst>
            <pc:docMk/>
            <pc:sldMk cId="4124452082" sldId="386"/>
            <ac:spMk id="6" creationId="{527DCF2E-98B1-4CCE-A8F5-D9E4679EC3CF}"/>
          </ac:spMkLst>
        </pc:spChg>
      </pc:sldChg>
      <pc:sldChg chg="addSp delSp modSp new mod modClrScheme chgLayout modNotesTx">
        <pc:chgData name="DeHart, Stephanie" userId="69486e51-f5a3-47fa-a1e8-d600d3da159f" providerId="ADAL" clId="{307CB4B6-0826-4BDE-A053-89C91B7E15E2}" dt="2025-06-01T00:51:28.891" v="6569" actId="1035"/>
        <pc:sldMkLst>
          <pc:docMk/>
          <pc:sldMk cId="2041789026" sldId="387"/>
        </pc:sldMkLst>
        <pc:spChg chg="mod ord">
          <ac:chgData name="DeHart, Stephanie" userId="69486e51-f5a3-47fa-a1e8-d600d3da159f" providerId="ADAL" clId="{307CB4B6-0826-4BDE-A053-89C91B7E15E2}" dt="2025-06-01T00:41:34.758" v="6042" actId="700"/>
          <ac:spMkLst>
            <pc:docMk/>
            <pc:sldMk cId="2041789026" sldId="387"/>
            <ac:spMk id="2" creationId="{19C99A53-58B7-4119-8C6B-4DB7382FB3F7}"/>
          </ac:spMkLst>
        </pc:spChg>
        <pc:spChg chg="del mod ord">
          <ac:chgData name="DeHart, Stephanie" userId="69486e51-f5a3-47fa-a1e8-d600d3da159f" providerId="ADAL" clId="{307CB4B6-0826-4BDE-A053-89C91B7E15E2}" dt="2025-06-01T00:41:34.758" v="6042" actId="700"/>
          <ac:spMkLst>
            <pc:docMk/>
            <pc:sldMk cId="2041789026" sldId="387"/>
            <ac:spMk id="3" creationId="{B522F552-312C-4056-8FE0-2DC0B19F839D}"/>
          </ac:spMkLst>
        </pc:spChg>
        <pc:spChg chg="mod ord">
          <ac:chgData name="DeHart, Stephanie" userId="69486e51-f5a3-47fa-a1e8-d600d3da159f" providerId="ADAL" clId="{307CB4B6-0826-4BDE-A053-89C91B7E15E2}" dt="2025-06-01T00:41:34.758" v="6042" actId="700"/>
          <ac:spMkLst>
            <pc:docMk/>
            <pc:sldMk cId="2041789026" sldId="387"/>
            <ac:spMk id="4" creationId="{F8DA9B24-166C-4D38-B854-4B9442808D52}"/>
          </ac:spMkLst>
        </pc:spChg>
        <pc:spChg chg="mod ord">
          <ac:chgData name="DeHart, Stephanie" userId="69486e51-f5a3-47fa-a1e8-d600d3da159f" providerId="ADAL" clId="{307CB4B6-0826-4BDE-A053-89C91B7E15E2}" dt="2025-06-01T00:41:34.758" v="6042" actId="700"/>
          <ac:spMkLst>
            <pc:docMk/>
            <pc:sldMk cId="2041789026" sldId="387"/>
            <ac:spMk id="5" creationId="{42787547-417D-4661-96E4-34F4DD9F2277}"/>
          </ac:spMkLst>
        </pc:spChg>
        <pc:spChg chg="add mod ord">
          <ac:chgData name="DeHart, Stephanie" userId="69486e51-f5a3-47fa-a1e8-d600d3da159f" providerId="ADAL" clId="{307CB4B6-0826-4BDE-A053-89C91B7E15E2}" dt="2025-06-01T00:43:03.458" v="6223" actId="313"/>
          <ac:spMkLst>
            <pc:docMk/>
            <pc:sldMk cId="2041789026" sldId="387"/>
            <ac:spMk id="6" creationId="{EDDA208F-D296-4E21-8DF4-1BB944F79B4A}"/>
          </ac:spMkLst>
        </pc:spChg>
        <pc:spChg chg="add del mod ord">
          <ac:chgData name="DeHart, Stephanie" userId="69486e51-f5a3-47fa-a1e8-d600d3da159f" providerId="ADAL" clId="{307CB4B6-0826-4BDE-A053-89C91B7E15E2}" dt="2025-06-01T00:43:44.091" v="6224" actId="478"/>
          <ac:spMkLst>
            <pc:docMk/>
            <pc:sldMk cId="2041789026" sldId="387"/>
            <ac:spMk id="7" creationId="{32A1BECB-CCD5-483F-BA40-CF5DABFCDE6D}"/>
          </ac:spMkLst>
        </pc:spChg>
        <pc:spChg chg="mod">
          <ac:chgData name="DeHart, Stephanie" userId="69486e51-f5a3-47fa-a1e8-d600d3da159f" providerId="ADAL" clId="{307CB4B6-0826-4BDE-A053-89C91B7E15E2}" dt="2025-06-01T00:44:01.134" v="6226" actId="2711"/>
          <ac:spMkLst>
            <pc:docMk/>
            <pc:sldMk cId="2041789026" sldId="387"/>
            <ac:spMk id="10" creationId="{AF6BA9BD-BB84-4CDC-8424-9380DB857635}"/>
          </ac:spMkLst>
        </pc:spChg>
        <pc:spChg chg="add mod">
          <ac:chgData name="DeHart, Stephanie" userId="69486e51-f5a3-47fa-a1e8-d600d3da159f" providerId="ADAL" clId="{307CB4B6-0826-4BDE-A053-89C91B7E15E2}" dt="2025-06-01T00:45:59.491" v="6326" actId="113"/>
          <ac:spMkLst>
            <pc:docMk/>
            <pc:sldMk cId="2041789026" sldId="387"/>
            <ac:spMk id="11" creationId="{41E04AEB-AE4C-448D-8B23-6108C1154AD9}"/>
          </ac:spMkLst>
        </pc:spChg>
        <pc:spChg chg="mod">
          <ac:chgData name="DeHart, Stephanie" userId="69486e51-f5a3-47fa-a1e8-d600d3da159f" providerId="ADAL" clId="{307CB4B6-0826-4BDE-A053-89C91B7E15E2}" dt="2025-06-01T00:44:01.134" v="6226" actId="2711"/>
          <ac:spMkLst>
            <pc:docMk/>
            <pc:sldMk cId="2041789026" sldId="387"/>
            <ac:spMk id="14" creationId="{EBFFC802-68C1-4DDC-B848-56B2A3F9F468}"/>
          </ac:spMkLst>
        </pc:spChg>
        <pc:spChg chg="mod">
          <ac:chgData name="DeHart, Stephanie" userId="69486e51-f5a3-47fa-a1e8-d600d3da159f" providerId="ADAL" clId="{307CB4B6-0826-4BDE-A053-89C91B7E15E2}" dt="2025-06-01T00:44:01.134" v="6226" actId="2711"/>
          <ac:spMkLst>
            <pc:docMk/>
            <pc:sldMk cId="2041789026" sldId="387"/>
            <ac:spMk id="15" creationId="{5B6AE5A7-53DB-4590-A039-0ACEE3B29EF5}"/>
          </ac:spMkLst>
        </pc:spChg>
        <pc:spChg chg="mod">
          <ac:chgData name="DeHart, Stephanie" userId="69486e51-f5a3-47fa-a1e8-d600d3da159f" providerId="ADAL" clId="{307CB4B6-0826-4BDE-A053-89C91B7E15E2}" dt="2025-06-01T00:44:01.134" v="6226" actId="2711"/>
          <ac:spMkLst>
            <pc:docMk/>
            <pc:sldMk cId="2041789026" sldId="387"/>
            <ac:spMk id="16" creationId="{2F2A104B-D583-4FED-94E5-500A103F269F}"/>
          </ac:spMkLst>
        </pc:spChg>
        <pc:spChg chg="add mod">
          <ac:chgData name="DeHart, Stephanie" userId="69486e51-f5a3-47fa-a1e8-d600d3da159f" providerId="ADAL" clId="{307CB4B6-0826-4BDE-A053-89C91B7E15E2}" dt="2025-06-01T00:51:28.891" v="6569" actId="1035"/>
          <ac:spMkLst>
            <pc:docMk/>
            <pc:sldMk cId="2041789026" sldId="387"/>
            <ac:spMk id="17" creationId="{2325E0DB-9C55-4360-8045-8B2C6AEA76AA}"/>
          </ac:spMkLst>
        </pc:spChg>
        <pc:grpChg chg="add mod">
          <ac:chgData name="DeHart, Stephanie" userId="69486e51-f5a3-47fa-a1e8-d600d3da159f" providerId="ADAL" clId="{307CB4B6-0826-4BDE-A053-89C91B7E15E2}" dt="2025-06-01T00:45:26.714" v="6306" actId="1037"/>
          <ac:grpSpMkLst>
            <pc:docMk/>
            <pc:sldMk cId="2041789026" sldId="387"/>
            <ac:grpSpMk id="8" creationId="{72F71349-BA47-42FC-B0AE-9D82C3936354}"/>
          </ac:grpSpMkLst>
        </pc:grpChg>
        <pc:grpChg chg="add mod">
          <ac:chgData name="DeHart, Stephanie" userId="69486e51-f5a3-47fa-a1e8-d600d3da159f" providerId="ADAL" clId="{307CB4B6-0826-4BDE-A053-89C91B7E15E2}" dt="2025-06-01T00:45:33.739" v="6318" actId="1037"/>
          <ac:grpSpMkLst>
            <pc:docMk/>
            <pc:sldMk cId="2041789026" sldId="387"/>
            <ac:grpSpMk id="12" creationId="{D7AB6FE2-6067-4EB6-B377-7339F9F0C6E6}"/>
          </ac:grpSpMkLst>
        </pc:grpChg>
        <pc:picChg chg="mod">
          <ac:chgData name="DeHart, Stephanie" userId="69486e51-f5a3-47fa-a1e8-d600d3da159f" providerId="ADAL" clId="{307CB4B6-0826-4BDE-A053-89C91B7E15E2}" dt="2025-06-01T00:43:56.500" v="6225"/>
          <ac:picMkLst>
            <pc:docMk/>
            <pc:sldMk cId="2041789026" sldId="387"/>
            <ac:picMk id="9" creationId="{2B71DC40-526B-4A16-8895-1FD6BD34BC5E}"/>
          </ac:picMkLst>
        </pc:picChg>
        <pc:picChg chg="mod">
          <ac:chgData name="DeHart, Stephanie" userId="69486e51-f5a3-47fa-a1e8-d600d3da159f" providerId="ADAL" clId="{307CB4B6-0826-4BDE-A053-89C91B7E15E2}" dt="2025-06-01T00:43:56.500" v="6225"/>
          <ac:picMkLst>
            <pc:docMk/>
            <pc:sldMk cId="2041789026" sldId="387"/>
            <ac:picMk id="13" creationId="{ED3C7F73-D9CC-4323-812E-64E13DEB2823}"/>
          </ac:picMkLst>
        </pc:picChg>
      </pc:sldChg>
      <pc:sldChg chg="addSp delSp modSp new mod modClrScheme chgLayout modNotesTx">
        <pc:chgData name="DeHart, Stephanie" userId="69486e51-f5a3-47fa-a1e8-d600d3da159f" providerId="ADAL" clId="{307CB4B6-0826-4BDE-A053-89C91B7E15E2}" dt="2025-06-01T00:53:57.477" v="6642" actId="14100"/>
        <pc:sldMkLst>
          <pc:docMk/>
          <pc:sldMk cId="3251692996" sldId="388"/>
        </pc:sldMkLst>
        <pc:spChg chg="del mod ord">
          <ac:chgData name="DeHart, Stephanie" userId="69486e51-f5a3-47fa-a1e8-d600d3da159f" providerId="ADAL" clId="{307CB4B6-0826-4BDE-A053-89C91B7E15E2}" dt="2025-06-01T00:47:21.270" v="6371" actId="700"/>
          <ac:spMkLst>
            <pc:docMk/>
            <pc:sldMk cId="3251692996" sldId="388"/>
            <ac:spMk id="2" creationId="{FA7776DC-E50F-41DD-9C6A-B74BA2BF031E}"/>
          </ac:spMkLst>
        </pc:spChg>
        <pc:spChg chg="del mod ord">
          <ac:chgData name="DeHart, Stephanie" userId="69486e51-f5a3-47fa-a1e8-d600d3da159f" providerId="ADAL" clId="{307CB4B6-0826-4BDE-A053-89C91B7E15E2}" dt="2025-06-01T00:47:21.270" v="6371" actId="700"/>
          <ac:spMkLst>
            <pc:docMk/>
            <pc:sldMk cId="3251692996" sldId="388"/>
            <ac:spMk id="3" creationId="{2CF67E3E-0AC2-496B-80CD-FA917EECA7CA}"/>
          </ac:spMkLst>
        </pc:spChg>
        <pc:spChg chg="mod ord">
          <ac:chgData name="DeHart, Stephanie" userId="69486e51-f5a3-47fa-a1e8-d600d3da159f" providerId="ADAL" clId="{307CB4B6-0826-4BDE-A053-89C91B7E15E2}" dt="2025-06-01T00:47:21.270" v="6371" actId="700"/>
          <ac:spMkLst>
            <pc:docMk/>
            <pc:sldMk cId="3251692996" sldId="388"/>
            <ac:spMk id="4" creationId="{292958EA-62A9-422C-8EBC-1FD922113D66}"/>
          </ac:spMkLst>
        </pc:spChg>
        <pc:spChg chg="mod ord">
          <ac:chgData name="DeHart, Stephanie" userId="69486e51-f5a3-47fa-a1e8-d600d3da159f" providerId="ADAL" clId="{307CB4B6-0826-4BDE-A053-89C91B7E15E2}" dt="2025-06-01T00:47:21.270" v="6371" actId="700"/>
          <ac:spMkLst>
            <pc:docMk/>
            <pc:sldMk cId="3251692996" sldId="388"/>
            <ac:spMk id="5" creationId="{9B8878A5-A647-43E6-A6F9-714E584972DA}"/>
          </ac:spMkLst>
        </pc:spChg>
        <pc:spChg chg="add mod ord">
          <ac:chgData name="DeHart, Stephanie" userId="69486e51-f5a3-47fa-a1e8-d600d3da159f" providerId="ADAL" clId="{307CB4B6-0826-4BDE-A053-89C91B7E15E2}" dt="2025-06-01T00:48:36.145" v="6424" actId="20577"/>
          <ac:spMkLst>
            <pc:docMk/>
            <pc:sldMk cId="3251692996" sldId="388"/>
            <ac:spMk id="6" creationId="{B90C4ECA-35BD-4E7B-85E5-84907C7279E7}"/>
          </ac:spMkLst>
        </pc:spChg>
        <pc:spChg chg="add mod ord">
          <ac:chgData name="DeHart, Stephanie" userId="69486e51-f5a3-47fa-a1e8-d600d3da159f" providerId="ADAL" clId="{307CB4B6-0826-4BDE-A053-89C91B7E15E2}" dt="2025-06-01T00:50:15.491" v="6535" actId="20577"/>
          <ac:spMkLst>
            <pc:docMk/>
            <pc:sldMk cId="3251692996" sldId="388"/>
            <ac:spMk id="7" creationId="{FA4866AC-0F8E-43FA-A02D-8994FE110400}"/>
          </ac:spMkLst>
        </pc:spChg>
        <pc:spChg chg="add del mod ord">
          <ac:chgData name="DeHart, Stephanie" userId="69486e51-f5a3-47fa-a1e8-d600d3da159f" providerId="ADAL" clId="{307CB4B6-0826-4BDE-A053-89C91B7E15E2}" dt="2025-06-01T00:50:19.820" v="6536" actId="478"/>
          <ac:spMkLst>
            <pc:docMk/>
            <pc:sldMk cId="3251692996" sldId="388"/>
            <ac:spMk id="8" creationId="{72D497B2-D461-4911-B463-D6413209DD0B}"/>
          </ac:spMkLst>
        </pc:spChg>
        <pc:spChg chg="add mod">
          <ac:chgData name="DeHart, Stephanie" userId="69486e51-f5a3-47fa-a1e8-d600d3da159f" providerId="ADAL" clId="{307CB4B6-0826-4BDE-A053-89C91B7E15E2}" dt="2025-06-01T00:53:57.477" v="6642" actId="14100"/>
          <ac:spMkLst>
            <pc:docMk/>
            <pc:sldMk cId="3251692996" sldId="388"/>
            <ac:spMk id="9" creationId="{EEF3A948-969D-4B95-972F-DB7A80AE238A}"/>
          </ac:spMkLst>
        </pc:spChg>
        <pc:spChg chg="mod">
          <ac:chgData name="DeHart, Stephanie" userId="69486e51-f5a3-47fa-a1e8-d600d3da159f" providerId="ADAL" clId="{307CB4B6-0826-4BDE-A053-89C91B7E15E2}" dt="2025-06-01T00:52:15.739" v="6572" actId="14100"/>
          <ac:spMkLst>
            <pc:docMk/>
            <pc:sldMk cId="3251692996" sldId="388"/>
            <ac:spMk id="14" creationId="{AB22BE4A-008A-4BB2-88E1-C461C70A5CBB}"/>
          </ac:spMkLst>
        </pc:spChg>
        <pc:spChg chg="mod">
          <ac:chgData name="DeHart, Stephanie" userId="69486e51-f5a3-47fa-a1e8-d600d3da159f" providerId="ADAL" clId="{307CB4B6-0826-4BDE-A053-89C91B7E15E2}" dt="2025-06-01T00:52:15.739" v="6572" actId="14100"/>
          <ac:spMkLst>
            <pc:docMk/>
            <pc:sldMk cId="3251692996" sldId="388"/>
            <ac:spMk id="15" creationId="{BA6A6D4A-58B1-4F88-9915-90F91D72304E}"/>
          </ac:spMkLst>
        </pc:spChg>
        <pc:spChg chg="mod">
          <ac:chgData name="DeHart, Stephanie" userId="69486e51-f5a3-47fa-a1e8-d600d3da159f" providerId="ADAL" clId="{307CB4B6-0826-4BDE-A053-89C91B7E15E2}" dt="2025-06-01T00:50:45.961" v="6538"/>
          <ac:spMkLst>
            <pc:docMk/>
            <pc:sldMk cId="3251692996" sldId="388"/>
            <ac:spMk id="17" creationId="{5D8F1FBF-C8A8-451B-9FFD-CD32FBE143F6}"/>
          </ac:spMkLst>
        </pc:spChg>
        <pc:grpChg chg="add mod">
          <ac:chgData name="DeHart, Stephanie" userId="69486e51-f5a3-47fa-a1e8-d600d3da159f" providerId="ADAL" clId="{307CB4B6-0826-4BDE-A053-89C91B7E15E2}" dt="2025-06-01T00:53:49.819" v="6635" actId="1036"/>
          <ac:grpSpMkLst>
            <pc:docMk/>
            <pc:sldMk cId="3251692996" sldId="388"/>
            <ac:grpSpMk id="10" creationId="{52E6DBD6-CC8C-42B3-9379-A32D693BE6D0}"/>
          </ac:grpSpMkLst>
        </pc:grpChg>
        <pc:grpChg chg="mod">
          <ac:chgData name="DeHart, Stephanie" userId="69486e51-f5a3-47fa-a1e8-d600d3da159f" providerId="ADAL" clId="{307CB4B6-0826-4BDE-A053-89C91B7E15E2}" dt="2025-06-01T00:50:45.961" v="6538"/>
          <ac:grpSpMkLst>
            <pc:docMk/>
            <pc:sldMk cId="3251692996" sldId="388"/>
            <ac:grpSpMk id="11" creationId="{2B57C023-759C-4090-954F-9236C9831917}"/>
          </ac:grpSpMkLst>
        </pc:grpChg>
        <pc:picChg chg="mod">
          <ac:chgData name="DeHart, Stephanie" userId="69486e51-f5a3-47fa-a1e8-d600d3da159f" providerId="ADAL" clId="{307CB4B6-0826-4BDE-A053-89C91B7E15E2}" dt="2025-06-01T00:50:45.961" v="6538"/>
          <ac:picMkLst>
            <pc:docMk/>
            <pc:sldMk cId="3251692996" sldId="388"/>
            <ac:picMk id="16" creationId="{0D867677-7EE0-4B1A-B993-4FEF9FCDF05F}"/>
          </ac:picMkLst>
        </pc:picChg>
        <pc:cxnChg chg="mod">
          <ac:chgData name="DeHart, Stephanie" userId="69486e51-f5a3-47fa-a1e8-d600d3da159f" providerId="ADAL" clId="{307CB4B6-0826-4BDE-A053-89C91B7E15E2}" dt="2025-06-01T00:50:45.961" v="6538"/>
          <ac:cxnSpMkLst>
            <pc:docMk/>
            <pc:sldMk cId="3251692996" sldId="388"/>
            <ac:cxnSpMk id="12" creationId="{88C82F95-EC50-4A3B-8D60-2844260DEF8C}"/>
          </ac:cxnSpMkLst>
        </pc:cxnChg>
        <pc:cxnChg chg="mod">
          <ac:chgData name="DeHart, Stephanie" userId="69486e51-f5a3-47fa-a1e8-d600d3da159f" providerId="ADAL" clId="{307CB4B6-0826-4BDE-A053-89C91B7E15E2}" dt="2025-06-01T00:50:45.961" v="6538"/>
          <ac:cxnSpMkLst>
            <pc:docMk/>
            <pc:sldMk cId="3251692996" sldId="388"/>
            <ac:cxnSpMk id="13" creationId="{2D9A269D-5A04-46DC-8BFB-CFDF71046921}"/>
          </ac:cxnSpMkLst>
        </pc:cxnChg>
      </pc:sldChg>
      <pc:sldChg chg="addSp delSp modSp add mod modNotesTx">
        <pc:chgData name="DeHart, Stephanie" userId="69486e51-f5a3-47fa-a1e8-d600d3da159f" providerId="ADAL" clId="{307CB4B6-0826-4BDE-A053-89C91B7E15E2}" dt="2025-06-01T00:57:02.156" v="6725" actId="1036"/>
        <pc:sldMkLst>
          <pc:docMk/>
          <pc:sldMk cId="2649603751" sldId="389"/>
        </pc:sldMkLst>
        <pc:spChg chg="mod">
          <ac:chgData name="DeHart, Stephanie" userId="69486e51-f5a3-47fa-a1e8-d600d3da159f" providerId="ADAL" clId="{307CB4B6-0826-4BDE-A053-89C91B7E15E2}" dt="2025-06-01T00:56:03.394" v="6658"/>
          <ac:spMkLst>
            <pc:docMk/>
            <pc:sldMk cId="2649603751" sldId="389"/>
            <ac:spMk id="9" creationId="{EEF3A948-969D-4B95-972F-DB7A80AE238A}"/>
          </ac:spMkLst>
        </pc:spChg>
        <pc:spChg chg="mod">
          <ac:chgData name="DeHart, Stephanie" userId="69486e51-f5a3-47fa-a1e8-d600d3da159f" providerId="ADAL" clId="{307CB4B6-0826-4BDE-A053-89C91B7E15E2}" dt="2025-06-01T00:56:34.245" v="6663"/>
          <ac:spMkLst>
            <pc:docMk/>
            <pc:sldMk cId="2649603751" sldId="389"/>
            <ac:spMk id="22" creationId="{77CEAB5B-DB6D-413B-ADB2-845046129987}"/>
          </ac:spMkLst>
        </pc:spChg>
        <pc:spChg chg="mod">
          <ac:chgData name="DeHart, Stephanie" userId="69486e51-f5a3-47fa-a1e8-d600d3da159f" providerId="ADAL" clId="{307CB4B6-0826-4BDE-A053-89C91B7E15E2}" dt="2025-06-01T00:56:34.245" v="6663"/>
          <ac:spMkLst>
            <pc:docMk/>
            <pc:sldMk cId="2649603751" sldId="389"/>
            <ac:spMk id="23" creationId="{9F2D65E3-F69E-47C8-A37B-B1E84827D93E}"/>
          </ac:spMkLst>
        </pc:spChg>
        <pc:spChg chg="mod">
          <ac:chgData name="DeHart, Stephanie" userId="69486e51-f5a3-47fa-a1e8-d600d3da159f" providerId="ADAL" clId="{307CB4B6-0826-4BDE-A053-89C91B7E15E2}" dt="2025-06-01T00:56:34.245" v="6663"/>
          <ac:spMkLst>
            <pc:docMk/>
            <pc:sldMk cId="2649603751" sldId="389"/>
            <ac:spMk id="25" creationId="{5B696B7C-B305-4D45-A6D1-70A42357BA31}"/>
          </ac:spMkLst>
        </pc:spChg>
        <pc:spChg chg="mod">
          <ac:chgData name="DeHart, Stephanie" userId="69486e51-f5a3-47fa-a1e8-d600d3da159f" providerId="ADAL" clId="{307CB4B6-0826-4BDE-A053-89C91B7E15E2}" dt="2025-06-01T00:56:34.245" v="6663"/>
          <ac:spMkLst>
            <pc:docMk/>
            <pc:sldMk cId="2649603751" sldId="389"/>
            <ac:spMk id="27" creationId="{0C90B99D-7503-4FED-8F91-FF63D50F9DA6}"/>
          </ac:spMkLst>
        </pc:spChg>
        <pc:spChg chg="mod">
          <ac:chgData name="DeHart, Stephanie" userId="69486e51-f5a3-47fa-a1e8-d600d3da159f" providerId="ADAL" clId="{307CB4B6-0826-4BDE-A053-89C91B7E15E2}" dt="2025-06-01T00:56:51.958" v="6666"/>
          <ac:spMkLst>
            <pc:docMk/>
            <pc:sldMk cId="2649603751" sldId="389"/>
            <ac:spMk id="34" creationId="{BBDD5E4C-295E-4266-AC16-4D6FF1D11E05}"/>
          </ac:spMkLst>
        </pc:spChg>
        <pc:spChg chg="mod">
          <ac:chgData name="DeHart, Stephanie" userId="69486e51-f5a3-47fa-a1e8-d600d3da159f" providerId="ADAL" clId="{307CB4B6-0826-4BDE-A053-89C91B7E15E2}" dt="2025-06-01T00:56:51.958" v="6666"/>
          <ac:spMkLst>
            <pc:docMk/>
            <pc:sldMk cId="2649603751" sldId="389"/>
            <ac:spMk id="35" creationId="{4AB768B3-379E-4F9E-9E10-06E85115D2DC}"/>
          </ac:spMkLst>
        </pc:spChg>
        <pc:spChg chg="mod">
          <ac:chgData name="DeHart, Stephanie" userId="69486e51-f5a3-47fa-a1e8-d600d3da159f" providerId="ADAL" clId="{307CB4B6-0826-4BDE-A053-89C91B7E15E2}" dt="2025-06-01T00:56:51.958" v="6666"/>
          <ac:spMkLst>
            <pc:docMk/>
            <pc:sldMk cId="2649603751" sldId="389"/>
            <ac:spMk id="37" creationId="{806A8FF3-B179-4B6B-A9A5-24FE34C8B5A1}"/>
          </ac:spMkLst>
        </pc:spChg>
        <pc:spChg chg="mod">
          <ac:chgData name="DeHart, Stephanie" userId="69486e51-f5a3-47fa-a1e8-d600d3da159f" providerId="ADAL" clId="{307CB4B6-0826-4BDE-A053-89C91B7E15E2}" dt="2025-06-01T00:56:51.958" v="6666"/>
          <ac:spMkLst>
            <pc:docMk/>
            <pc:sldMk cId="2649603751" sldId="389"/>
            <ac:spMk id="39" creationId="{5BB24E68-A560-409D-B7AC-841890E0C01A}"/>
          </ac:spMkLst>
        </pc:spChg>
        <pc:spChg chg="mod">
          <ac:chgData name="DeHart, Stephanie" userId="69486e51-f5a3-47fa-a1e8-d600d3da159f" providerId="ADAL" clId="{307CB4B6-0826-4BDE-A053-89C91B7E15E2}" dt="2025-06-01T00:56:51.958" v="6666"/>
          <ac:spMkLst>
            <pc:docMk/>
            <pc:sldMk cId="2649603751" sldId="389"/>
            <ac:spMk id="41" creationId="{B504D1AA-094F-40AB-898E-E60DFC9B68AE}"/>
          </ac:spMkLst>
        </pc:spChg>
        <pc:spChg chg="mod">
          <ac:chgData name="DeHart, Stephanie" userId="69486e51-f5a3-47fa-a1e8-d600d3da159f" providerId="ADAL" clId="{307CB4B6-0826-4BDE-A053-89C91B7E15E2}" dt="2025-06-01T00:56:51.958" v="6666"/>
          <ac:spMkLst>
            <pc:docMk/>
            <pc:sldMk cId="2649603751" sldId="389"/>
            <ac:spMk id="42" creationId="{DB90B61B-CB45-4EC6-8A85-FCEB17C7CAB7}"/>
          </ac:spMkLst>
        </pc:spChg>
        <pc:spChg chg="mod">
          <ac:chgData name="DeHart, Stephanie" userId="69486e51-f5a3-47fa-a1e8-d600d3da159f" providerId="ADAL" clId="{307CB4B6-0826-4BDE-A053-89C91B7E15E2}" dt="2025-06-01T00:56:51.958" v="6666"/>
          <ac:spMkLst>
            <pc:docMk/>
            <pc:sldMk cId="2649603751" sldId="389"/>
            <ac:spMk id="43" creationId="{FA529C9F-7766-4723-8EAF-1020EF1076BD}"/>
          </ac:spMkLst>
        </pc:spChg>
        <pc:grpChg chg="del">
          <ac:chgData name="DeHart, Stephanie" userId="69486e51-f5a3-47fa-a1e8-d600d3da159f" providerId="ADAL" clId="{307CB4B6-0826-4BDE-A053-89C91B7E15E2}" dt="2025-06-01T00:55:43.629" v="6657" actId="478"/>
          <ac:grpSpMkLst>
            <pc:docMk/>
            <pc:sldMk cId="2649603751" sldId="389"/>
            <ac:grpSpMk id="10" creationId="{52E6DBD6-CC8C-42B3-9379-A32D693BE6D0}"/>
          </ac:grpSpMkLst>
        </pc:grpChg>
        <pc:grpChg chg="add del mod">
          <ac:chgData name="DeHart, Stephanie" userId="69486e51-f5a3-47fa-a1e8-d600d3da159f" providerId="ADAL" clId="{307CB4B6-0826-4BDE-A053-89C91B7E15E2}" dt="2025-06-01T00:56:39.907" v="6664"/>
          <ac:grpSpMkLst>
            <pc:docMk/>
            <pc:sldMk cId="2649603751" sldId="389"/>
            <ac:grpSpMk id="18" creationId="{0B91E28E-7441-48B4-BD71-3957087B0899}"/>
          </ac:grpSpMkLst>
        </pc:grpChg>
        <pc:grpChg chg="mod">
          <ac:chgData name="DeHart, Stephanie" userId="69486e51-f5a3-47fa-a1e8-d600d3da159f" providerId="ADAL" clId="{307CB4B6-0826-4BDE-A053-89C91B7E15E2}" dt="2025-06-01T00:56:34.245" v="6663"/>
          <ac:grpSpMkLst>
            <pc:docMk/>
            <pc:sldMk cId="2649603751" sldId="389"/>
            <ac:grpSpMk id="19" creationId="{DD65A7EE-48EF-4CE7-A7AA-0C422EF9C0BA}"/>
          </ac:grpSpMkLst>
        </pc:grpChg>
        <pc:grpChg chg="add mod">
          <ac:chgData name="DeHart, Stephanie" userId="69486e51-f5a3-47fa-a1e8-d600d3da159f" providerId="ADAL" clId="{307CB4B6-0826-4BDE-A053-89C91B7E15E2}" dt="2025-06-01T00:57:02.156" v="6725" actId="1036"/>
          <ac:grpSpMkLst>
            <pc:docMk/>
            <pc:sldMk cId="2649603751" sldId="389"/>
            <ac:grpSpMk id="28" creationId="{BB2415F5-655B-4CC8-B92C-D60733B4F8A0}"/>
          </ac:grpSpMkLst>
        </pc:grpChg>
        <pc:grpChg chg="mod">
          <ac:chgData name="DeHart, Stephanie" userId="69486e51-f5a3-47fa-a1e8-d600d3da159f" providerId="ADAL" clId="{307CB4B6-0826-4BDE-A053-89C91B7E15E2}" dt="2025-06-01T00:56:51.958" v="6666"/>
          <ac:grpSpMkLst>
            <pc:docMk/>
            <pc:sldMk cId="2649603751" sldId="389"/>
            <ac:grpSpMk id="29" creationId="{24329DC9-7023-47C6-8AEC-926A17D4EDE8}"/>
          </ac:grpSpMkLst>
        </pc:grpChg>
        <pc:grpChg chg="mod">
          <ac:chgData name="DeHart, Stephanie" userId="69486e51-f5a3-47fa-a1e8-d600d3da159f" providerId="ADAL" clId="{307CB4B6-0826-4BDE-A053-89C91B7E15E2}" dt="2025-06-01T00:56:51.958" v="6666"/>
          <ac:grpSpMkLst>
            <pc:docMk/>
            <pc:sldMk cId="2649603751" sldId="389"/>
            <ac:grpSpMk id="30" creationId="{BF8FED08-CDA2-490A-9520-F8ECE57C997B}"/>
          </ac:grpSpMkLst>
        </pc:grpChg>
        <pc:grpChg chg="mod">
          <ac:chgData name="DeHart, Stephanie" userId="69486e51-f5a3-47fa-a1e8-d600d3da159f" providerId="ADAL" clId="{307CB4B6-0826-4BDE-A053-89C91B7E15E2}" dt="2025-06-01T00:56:51.958" v="6666"/>
          <ac:grpSpMkLst>
            <pc:docMk/>
            <pc:sldMk cId="2649603751" sldId="389"/>
            <ac:grpSpMk id="31" creationId="{8C6FFD88-4CF6-455E-9733-68FD6FC0F479}"/>
          </ac:grpSpMkLst>
        </pc:grpChg>
        <pc:picChg chg="mod">
          <ac:chgData name="DeHart, Stephanie" userId="69486e51-f5a3-47fa-a1e8-d600d3da159f" providerId="ADAL" clId="{307CB4B6-0826-4BDE-A053-89C91B7E15E2}" dt="2025-06-01T00:56:34.245" v="6663"/>
          <ac:picMkLst>
            <pc:docMk/>
            <pc:sldMk cId="2649603751" sldId="389"/>
            <ac:picMk id="26" creationId="{AD6BC86F-5AEC-4D7F-A24D-BBFE1D71B0C9}"/>
          </ac:picMkLst>
        </pc:picChg>
        <pc:picChg chg="mod">
          <ac:chgData name="DeHart, Stephanie" userId="69486e51-f5a3-47fa-a1e8-d600d3da159f" providerId="ADAL" clId="{307CB4B6-0826-4BDE-A053-89C91B7E15E2}" dt="2025-06-01T00:56:51.958" v="6666"/>
          <ac:picMkLst>
            <pc:docMk/>
            <pc:sldMk cId="2649603751" sldId="389"/>
            <ac:picMk id="38" creationId="{90E5830E-FA9E-4D17-B27C-3A8AEA9D5608}"/>
          </ac:picMkLst>
        </pc:picChg>
        <pc:picChg chg="mod">
          <ac:chgData name="DeHart, Stephanie" userId="69486e51-f5a3-47fa-a1e8-d600d3da159f" providerId="ADAL" clId="{307CB4B6-0826-4BDE-A053-89C91B7E15E2}" dt="2025-06-01T00:56:51.958" v="6666"/>
          <ac:picMkLst>
            <pc:docMk/>
            <pc:sldMk cId="2649603751" sldId="389"/>
            <ac:picMk id="40" creationId="{CFA3EB6C-F44A-4CE5-B699-76A49B606579}"/>
          </ac:picMkLst>
        </pc:picChg>
        <pc:cxnChg chg="mod">
          <ac:chgData name="DeHart, Stephanie" userId="69486e51-f5a3-47fa-a1e8-d600d3da159f" providerId="ADAL" clId="{307CB4B6-0826-4BDE-A053-89C91B7E15E2}" dt="2025-06-01T00:56:34.245" v="6663"/>
          <ac:cxnSpMkLst>
            <pc:docMk/>
            <pc:sldMk cId="2649603751" sldId="389"/>
            <ac:cxnSpMk id="20" creationId="{EAAB920F-CAE1-47A7-89D4-69453FB8B84A}"/>
          </ac:cxnSpMkLst>
        </pc:cxnChg>
        <pc:cxnChg chg="mod">
          <ac:chgData name="DeHart, Stephanie" userId="69486e51-f5a3-47fa-a1e8-d600d3da159f" providerId="ADAL" clId="{307CB4B6-0826-4BDE-A053-89C91B7E15E2}" dt="2025-06-01T00:56:34.245" v="6663"/>
          <ac:cxnSpMkLst>
            <pc:docMk/>
            <pc:sldMk cId="2649603751" sldId="389"/>
            <ac:cxnSpMk id="21" creationId="{AB6FA590-E239-47C1-96C8-54CEE699B2DD}"/>
          </ac:cxnSpMkLst>
        </pc:cxnChg>
        <pc:cxnChg chg="mod">
          <ac:chgData name="DeHart, Stephanie" userId="69486e51-f5a3-47fa-a1e8-d600d3da159f" providerId="ADAL" clId="{307CB4B6-0826-4BDE-A053-89C91B7E15E2}" dt="2025-06-01T00:56:34.245" v="6663"/>
          <ac:cxnSpMkLst>
            <pc:docMk/>
            <pc:sldMk cId="2649603751" sldId="389"/>
            <ac:cxnSpMk id="24" creationId="{4855FCB7-F919-4FCA-9DA4-FCABB99CB787}"/>
          </ac:cxnSpMkLst>
        </pc:cxnChg>
        <pc:cxnChg chg="mod">
          <ac:chgData name="DeHart, Stephanie" userId="69486e51-f5a3-47fa-a1e8-d600d3da159f" providerId="ADAL" clId="{307CB4B6-0826-4BDE-A053-89C91B7E15E2}" dt="2025-06-01T00:56:51.958" v="6666"/>
          <ac:cxnSpMkLst>
            <pc:docMk/>
            <pc:sldMk cId="2649603751" sldId="389"/>
            <ac:cxnSpMk id="32" creationId="{F57DEA00-0687-4BA4-BC0A-0094440E309D}"/>
          </ac:cxnSpMkLst>
        </pc:cxnChg>
        <pc:cxnChg chg="mod">
          <ac:chgData name="DeHart, Stephanie" userId="69486e51-f5a3-47fa-a1e8-d600d3da159f" providerId="ADAL" clId="{307CB4B6-0826-4BDE-A053-89C91B7E15E2}" dt="2025-06-01T00:56:51.958" v="6666"/>
          <ac:cxnSpMkLst>
            <pc:docMk/>
            <pc:sldMk cId="2649603751" sldId="389"/>
            <ac:cxnSpMk id="33" creationId="{F721D636-6F15-4BF0-A9A2-A02A05F43277}"/>
          </ac:cxnSpMkLst>
        </pc:cxnChg>
        <pc:cxnChg chg="mod">
          <ac:chgData name="DeHart, Stephanie" userId="69486e51-f5a3-47fa-a1e8-d600d3da159f" providerId="ADAL" clId="{307CB4B6-0826-4BDE-A053-89C91B7E15E2}" dt="2025-06-01T00:56:51.958" v="6666"/>
          <ac:cxnSpMkLst>
            <pc:docMk/>
            <pc:sldMk cId="2649603751" sldId="389"/>
            <ac:cxnSpMk id="36" creationId="{C6A54D7A-37C4-49CB-81ED-921377B145B5}"/>
          </ac:cxnSpMkLst>
        </pc:cxnChg>
      </pc:sldChg>
      <pc:sldChg chg="addSp delSp modSp new del mod modClrScheme chgLayout">
        <pc:chgData name="DeHart, Stephanie" userId="69486e51-f5a3-47fa-a1e8-d600d3da159f" providerId="ADAL" clId="{307CB4B6-0826-4BDE-A053-89C91B7E15E2}" dt="2025-06-01T01:01:58.903" v="6809" actId="47"/>
        <pc:sldMkLst>
          <pc:docMk/>
          <pc:sldMk cId="1545401853" sldId="390"/>
        </pc:sldMkLst>
        <pc:spChg chg="del mod ord">
          <ac:chgData name="DeHart, Stephanie" userId="69486e51-f5a3-47fa-a1e8-d600d3da159f" providerId="ADAL" clId="{307CB4B6-0826-4BDE-A053-89C91B7E15E2}" dt="2025-06-01T00:59:14.079" v="6728" actId="700"/>
          <ac:spMkLst>
            <pc:docMk/>
            <pc:sldMk cId="1545401853" sldId="390"/>
            <ac:spMk id="2" creationId="{2629FC30-9346-49D5-B93F-7920A2ADEA03}"/>
          </ac:spMkLst>
        </pc:spChg>
        <pc:spChg chg="del mod ord">
          <ac:chgData name="DeHart, Stephanie" userId="69486e51-f5a3-47fa-a1e8-d600d3da159f" providerId="ADAL" clId="{307CB4B6-0826-4BDE-A053-89C91B7E15E2}" dt="2025-06-01T00:59:14.079" v="6728" actId="700"/>
          <ac:spMkLst>
            <pc:docMk/>
            <pc:sldMk cId="1545401853" sldId="390"/>
            <ac:spMk id="3" creationId="{899A2158-C57E-43D6-A8F9-4A9ABF418C68}"/>
          </ac:spMkLst>
        </pc:spChg>
        <pc:spChg chg="del">
          <ac:chgData name="DeHart, Stephanie" userId="69486e51-f5a3-47fa-a1e8-d600d3da159f" providerId="ADAL" clId="{307CB4B6-0826-4BDE-A053-89C91B7E15E2}" dt="2025-06-01T00:59:14.079" v="6728" actId="700"/>
          <ac:spMkLst>
            <pc:docMk/>
            <pc:sldMk cId="1545401853" sldId="390"/>
            <ac:spMk id="4" creationId="{BBE73B38-424A-4356-AA8A-9813C1785D50}"/>
          </ac:spMkLst>
        </pc:spChg>
        <pc:spChg chg="mod ord">
          <ac:chgData name="DeHart, Stephanie" userId="69486e51-f5a3-47fa-a1e8-d600d3da159f" providerId="ADAL" clId="{307CB4B6-0826-4BDE-A053-89C91B7E15E2}" dt="2025-06-01T00:59:14.079" v="6728" actId="700"/>
          <ac:spMkLst>
            <pc:docMk/>
            <pc:sldMk cId="1545401853" sldId="390"/>
            <ac:spMk id="5" creationId="{37B15151-8204-4B55-80E8-2ED702D1754B}"/>
          </ac:spMkLst>
        </pc:spChg>
        <pc:spChg chg="mod ord">
          <ac:chgData name="DeHart, Stephanie" userId="69486e51-f5a3-47fa-a1e8-d600d3da159f" providerId="ADAL" clId="{307CB4B6-0826-4BDE-A053-89C91B7E15E2}" dt="2025-06-01T00:59:14.079" v="6728" actId="700"/>
          <ac:spMkLst>
            <pc:docMk/>
            <pc:sldMk cId="1545401853" sldId="390"/>
            <ac:spMk id="6" creationId="{6B8D58C6-F751-4474-A60F-1429CF66854F}"/>
          </ac:spMkLst>
        </pc:spChg>
        <pc:spChg chg="add mod ord">
          <ac:chgData name="DeHart, Stephanie" userId="69486e51-f5a3-47fa-a1e8-d600d3da159f" providerId="ADAL" clId="{307CB4B6-0826-4BDE-A053-89C91B7E15E2}" dt="2025-06-01T01:00:38.112" v="6805" actId="20577"/>
          <ac:spMkLst>
            <pc:docMk/>
            <pc:sldMk cId="1545401853" sldId="390"/>
            <ac:spMk id="7" creationId="{D44661AF-FB79-495F-B960-7816AF6AEBF1}"/>
          </ac:spMkLst>
        </pc:spChg>
        <pc:spChg chg="add mod ord">
          <ac:chgData name="DeHart, Stephanie" userId="69486e51-f5a3-47fa-a1e8-d600d3da159f" providerId="ADAL" clId="{307CB4B6-0826-4BDE-A053-89C91B7E15E2}" dt="2025-06-01T00:59:14.079" v="6728" actId="700"/>
          <ac:spMkLst>
            <pc:docMk/>
            <pc:sldMk cId="1545401853" sldId="390"/>
            <ac:spMk id="8" creationId="{7A68ADFA-EB81-4BA7-B80A-DB9C61743BA3}"/>
          </ac:spMkLst>
        </pc:spChg>
      </pc:sldChg>
      <pc:sldChg chg="addSp delSp modSp mod delAnim modNotesTx">
        <pc:chgData name="DeHart, Stephanie" userId="69486e51-f5a3-47fa-a1e8-d600d3da159f" providerId="ADAL" clId="{307CB4B6-0826-4BDE-A053-89C91B7E15E2}" dt="2025-06-01T02:04:06.174" v="8693" actId="208"/>
        <pc:sldMkLst>
          <pc:docMk/>
          <pc:sldMk cId="2146626339" sldId="391"/>
        </pc:sldMkLst>
        <pc:spChg chg="mod">
          <ac:chgData name="DeHart, Stephanie" userId="69486e51-f5a3-47fa-a1e8-d600d3da159f" providerId="ADAL" clId="{307CB4B6-0826-4BDE-A053-89C91B7E15E2}" dt="2025-06-01T01:11:01.853" v="6971" actId="14100"/>
          <ac:spMkLst>
            <pc:docMk/>
            <pc:sldMk cId="2146626339" sldId="391"/>
            <ac:spMk id="2" creationId="{A5C47E18-15CB-41A4-9033-A3754ED6215F}"/>
          </ac:spMkLst>
        </pc:spChg>
        <pc:spChg chg="mod">
          <ac:chgData name="DeHart, Stephanie" userId="69486e51-f5a3-47fa-a1e8-d600d3da159f" providerId="ADAL" clId="{307CB4B6-0826-4BDE-A053-89C91B7E15E2}" dt="2025-06-01T01:11:26.871" v="7053" actId="20577"/>
          <ac:spMkLst>
            <pc:docMk/>
            <pc:sldMk cId="2146626339" sldId="391"/>
            <ac:spMk id="3" creationId="{EB73FE92-1A89-40F7-86CD-B1BA8F274DD5}"/>
          </ac:spMkLst>
        </pc:spChg>
        <pc:spChg chg="mod">
          <ac:chgData name="DeHart, Stephanie" userId="69486e51-f5a3-47fa-a1e8-d600d3da159f" providerId="ADAL" clId="{307CB4B6-0826-4BDE-A053-89C91B7E15E2}" dt="2025-06-01T01:01:28.350" v="6807"/>
          <ac:spMkLst>
            <pc:docMk/>
            <pc:sldMk cId="2146626339" sldId="391"/>
            <ac:spMk id="4" creationId="{1579D79C-4A84-4232-96E9-D082EE04D752}"/>
          </ac:spMkLst>
        </pc:spChg>
        <pc:spChg chg="add mod">
          <ac:chgData name="DeHart, Stephanie" userId="69486e51-f5a3-47fa-a1e8-d600d3da159f" providerId="ADAL" clId="{307CB4B6-0826-4BDE-A053-89C91B7E15E2}" dt="2025-06-01T01:11:41.646" v="7065" actId="1036"/>
          <ac:spMkLst>
            <pc:docMk/>
            <pc:sldMk cId="2146626339" sldId="391"/>
            <ac:spMk id="8" creationId="{4B4D5385-A6EE-4778-8D5B-E4DFBCFC4003}"/>
          </ac:spMkLst>
        </pc:spChg>
        <pc:spChg chg="del">
          <ac:chgData name="DeHart, Stephanie" userId="69486e51-f5a3-47fa-a1e8-d600d3da159f" providerId="ADAL" clId="{307CB4B6-0826-4BDE-A053-89C91B7E15E2}" dt="2025-06-01T01:01:21.973" v="6806" actId="478"/>
          <ac:spMkLst>
            <pc:docMk/>
            <pc:sldMk cId="2146626339" sldId="391"/>
            <ac:spMk id="9" creationId="{076586BB-F3A6-4DEA-8C2F-5877C03D6159}"/>
          </ac:spMkLst>
        </pc:spChg>
        <pc:spChg chg="add mod">
          <ac:chgData name="DeHart, Stephanie" userId="69486e51-f5a3-47fa-a1e8-d600d3da159f" providerId="ADAL" clId="{307CB4B6-0826-4BDE-A053-89C91B7E15E2}" dt="2025-06-01T01:16:01.704" v="7258" actId="1036"/>
          <ac:spMkLst>
            <pc:docMk/>
            <pc:sldMk cId="2146626339" sldId="391"/>
            <ac:spMk id="10" creationId="{619F4764-32FC-4FC5-8B0F-20DD689CED47}"/>
          </ac:spMkLst>
        </pc:spChg>
        <pc:spChg chg="add del mod">
          <ac:chgData name="DeHart, Stephanie" userId="69486e51-f5a3-47fa-a1e8-d600d3da159f" providerId="ADAL" clId="{307CB4B6-0826-4BDE-A053-89C91B7E15E2}" dt="2025-06-01T01:09:53.833" v="6950" actId="478"/>
          <ac:spMkLst>
            <pc:docMk/>
            <pc:sldMk cId="2146626339" sldId="391"/>
            <ac:spMk id="12" creationId="{A4BF75EC-DAA3-4557-8638-182603AE1C1B}"/>
          </ac:spMkLst>
        </pc:spChg>
        <pc:spChg chg="add mod">
          <ac:chgData name="DeHart, Stephanie" userId="69486e51-f5a3-47fa-a1e8-d600d3da159f" providerId="ADAL" clId="{307CB4B6-0826-4BDE-A053-89C91B7E15E2}" dt="2025-06-01T01:11:41.646" v="7065" actId="1036"/>
          <ac:spMkLst>
            <pc:docMk/>
            <pc:sldMk cId="2146626339" sldId="391"/>
            <ac:spMk id="13" creationId="{2F7AE925-99FC-495A-9DFF-B53208B68BE1}"/>
          </ac:spMkLst>
        </pc:spChg>
        <pc:spChg chg="add del mod">
          <ac:chgData name="DeHart, Stephanie" userId="69486e51-f5a3-47fa-a1e8-d600d3da159f" providerId="ADAL" clId="{307CB4B6-0826-4BDE-A053-89C91B7E15E2}" dt="2025-06-01T01:09:59.878" v="6951" actId="478"/>
          <ac:spMkLst>
            <pc:docMk/>
            <pc:sldMk cId="2146626339" sldId="391"/>
            <ac:spMk id="15" creationId="{4614B2E3-D6F6-40C4-99B1-AA19AA6D71A8}"/>
          </ac:spMkLst>
        </pc:spChg>
        <pc:spChg chg="add mod">
          <ac:chgData name="DeHart, Stephanie" userId="69486e51-f5a3-47fa-a1e8-d600d3da159f" providerId="ADAL" clId="{307CB4B6-0826-4BDE-A053-89C91B7E15E2}" dt="2025-06-01T02:04:06.174" v="8693" actId="208"/>
          <ac:spMkLst>
            <pc:docMk/>
            <pc:sldMk cId="2146626339" sldId="391"/>
            <ac:spMk id="32" creationId="{0C63E831-59CC-421E-B010-3021531FB4CB}"/>
          </ac:spMkLst>
        </pc:spChg>
        <pc:cxnChg chg="add del mod">
          <ac:chgData name="DeHart, Stephanie" userId="69486e51-f5a3-47fa-a1e8-d600d3da159f" providerId="ADAL" clId="{307CB4B6-0826-4BDE-A053-89C91B7E15E2}" dt="2025-06-01T01:06:21.071" v="6869" actId="478"/>
          <ac:cxnSpMkLst>
            <pc:docMk/>
            <pc:sldMk cId="2146626339" sldId="391"/>
            <ac:cxnSpMk id="7" creationId="{9068CCCF-F22C-4564-A2B8-3145993D0994}"/>
          </ac:cxnSpMkLst>
        </pc:cxnChg>
        <pc:cxnChg chg="add del mod">
          <ac:chgData name="DeHart, Stephanie" userId="69486e51-f5a3-47fa-a1e8-d600d3da159f" providerId="ADAL" clId="{307CB4B6-0826-4BDE-A053-89C91B7E15E2}" dt="2025-06-01T01:07:19.063" v="6879" actId="478"/>
          <ac:cxnSpMkLst>
            <pc:docMk/>
            <pc:sldMk cId="2146626339" sldId="391"/>
            <ac:cxnSpMk id="11" creationId="{14C361C2-4509-41BE-A538-CAC9B735BEAF}"/>
          </ac:cxnSpMkLst>
        </pc:cxnChg>
        <pc:cxnChg chg="add mod">
          <ac:chgData name="DeHart, Stephanie" userId="69486e51-f5a3-47fa-a1e8-d600d3da159f" providerId="ADAL" clId="{307CB4B6-0826-4BDE-A053-89C91B7E15E2}" dt="2025-06-01T02:04:06.174" v="8693" actId="208"/>
          <ac:cxnSpMkLst>
            <pc:docMk/>
            <pc:sldMk cId="2146626339" sldId="391"/>
            <ac:cxnSpMk id="14" creationId="{AC94D99B-D79B-4D77-8DEF-4A96881B9084}"/>
          </ac:cxnSpMkLst>
        </pc:cxnChg>
        <pc:cxnChg chg="add mod">
          <ac:chgData name="DeHart, Stephanie" userId="69486e51-f5a3-47fa-a1e8-d600d3da159f" providerId="ADAL" clId="{307CB4B6-0826-4BDE-A053-89C91B7E15E2}" dt="2025-06-01T02:04:06.174" v="8693" actId="208"/>
          <ac:cxnSpMkLst>
            <pc:docMk/>
            <pc:sldMk cId="2146626339" sldId="391"/>
            <ac:cxnSpMk id="20" creationId="{E5C58B5E-76DF-4BB0-A225-0A3FE66F1393}"/>
          </ac:cxnSpMkLst>
        </pc:cxnChg>
        <pc:cxnChg chg="add mod">
          <ac:chgData name="DeHart, Stephanie" userId="69486e51-f5a3-47fa-a1e8-d600d3da159f" providerId="ADAL" clId="{307CB4B6-0826-4BDE-A053-89C91B7E15E2}" dt="2025-06-01T02:04:06.174" v="8693" actId="208"/>
          <ac:cxnSpMkLst>
            <pc:docMk/>
            <pc:sldMk cId="2146626339" sldId="391"/>
            <ac:cxnSpMk id="31" creationId="{1E09ADA8-EB71-46BF-B725-BDF79437A705}"/>
          </ac:cxnSpMkLst>
        </pc:cxnChg>
      </pc:sldChg>
      <pc:sldChg chg="addSp delSp modSp add mod modNotesTx">
        <pc:chgData name="DeHart, Stephanie" userId="69486e51-f5a3-47fa-a1e8-d600d3da159f" providerId="ADAL" clId="{307CB4B6-0826-4BDE-A053-89C91B7E15E2}" dt="2025-06-01T02:04:35.055" v="8697" actId="207"/>
        <pc:sldMkLst>
          <pc:docMk/>
          <pc:sldMk cId="1420466015" sldId="392"/>
        </pc:sldMkLst>
        <pc:spChg chg="mod">
          <ac:chgData name="DeHart, Stephanie" userId="69486e51-f5a3-47fa-a1e8-d600d3da159f" providerId="ADAL" clId="{307CB4B6-0826-4BDE-A053-89C91B7E15E2}" dt="2025-06-01T01:12:34.463" v="7138" actId="20577"/>
          <ac:spMkLst>
            <pc:docMk/>
            <pc:sldMk cId="1420466015" sldId="392"/>
            <ac:spMk id="2" creationId="{A5C47E18-15CB-41A4-9033-A3754ED6215F}"/>
          </ac:spMkLst>
        </pc:spChg>
        <pc:spChg chg="mod">
          <ac:chgData name="DeHart, Stephanie" userId="69486e51-f5a3-47fa-a1e8-d600d3da159f" providerId="ADAL" clId="{307CB4B6-0826-4BDE-A053-89C91B7E15E2}" dt="2025-06-01T01:21:27.897" v="7507" actId="20577"/>
          <ac:spMkLst>
            <pc:docMk/>
            <pc:sldMk cId="1420466015" sldId="392"/>
            <ac:spMk id="3" creationId="{EB73FE92-1A89-40F7-86CD-B1BA8F274DD5}"/>
          </ac:spMkLst>
        </pc:spChg>
        <pc:spChg chg="mod">
          <ac:chgData name="DeHart, Stephanie" userId="69486e51-f5a3-47fa-a1e8-d600d3da159f" providerId="ADAL" clId="{307CB4B6-0826-4BDE-A053-89C91B7E15E2}" dt="2025-06-01T01:15:41.015" v="7230" actId="1035"/>
          <ac:spMkLst>
            <pc:docMk/>
            <pc:sldMk cId="1420466015" sldId="392"/>
            <ac:spMk id="8" creationId="{4B4D5385-A6EE-4778-8D5B-E4DFBCFC4003}"/>
          </ac:spMkLst>
        </pc:spChg>
        <pc:spChg chg="del mod">
          <ac:chgData name="DeHart, Stephanie" userId="69486e51-f5a3-47fa-a1e8-d600d3da159f" providerId="ADAL" clId="{307CB4B6-0826-4BDE-A053-89C91B7E15E2}" dt="2025-06-01T01:16:18.363" v="7260" actId="478"/>
          <ac:spMkLst>
            <pc:docMk/>
            <pc:sldMk cId="1420466015" sldId="392"/>
            <ac:spMk id="10" creationId="{619F4764-32FC-4FC5-8B0F-20DD689CED47}"/>
          </ac:spMkLst>
        </pc:spChg>
        <pc:spChg chg="mod">
          <ac:chgData name="DeHart, Stephanie" userId="69486e51-f5a3-47fa-a1e8-d600d3da159f" providerId="ADAL" clId="{307CB4B6-0826-4BDE-A053-89C91B7E15E2}" dt="2025-06-01T01:15:41.015" v="7230" actId="1035"/>
          <ac:spMkLst>
            <pc:docMk/>
            <pc:sldMk cId="1420466015" sldId="392"/>
            <ac:spMk id="13" creationId="{2F7AE925-99FC-495A-9DFF-B53208B68BE1}"/>
          </ac:spMkLst>
        </pc:spChg>
        <pc:spChg chg="add del">
          <ac:chgData name="DeHart, Stephanie" userId="69486e51-f5a3-47fa-a1e8-d600d3da159f" providerId="ADAL" clId="{307CB4B6-0826-4BDE-A053-89C91B7E15E2}" dt="2025-06-01T01:16:20.804" v="7262" actId="22"/>
          <ac:spMkLst>
            <pc:docMk/>
            <pc:sldMk cId="1420466015" sldId="392"/>
            <ac:spMk id="15" creationId="{C4FCF971-15A8-43E0-B3A8-4AC5C7AC15FE}"/>
          </ac:spMkLst>
        </pc:spChg>
        <pc:spChg chg="add mod">
          <ac:chgData name="DeHart, Stephanie" userId="69486e51-f5a3-47fa-a1e8-d600d3da159f" providerId="ADAL" clId="{307CB4B6-0826-4BDE-A053-89C91B7E15E2}" dt="2025-06-01T01:16:38.244" v="7325" actId="1035"/>
          <ac:spMkLst>
            <pc:docMk/>
            <pc:sldMk cId="1420466015" sldId="392"/>
            <ac:spMk id="16" creationId="{075ADA65-C31B-4124-9262-68B3D3D68032}"/>
          </ac:spMkLst>
        </pc:spChg>
        <pc:spChg chg="add mod">
          <ac:chgData name="DeHart, Stephanie" userId="69486e51-f5a3-47fa-a1e8-d600d3da159f" providerId="ADAL" clId="{307CB4B6-0826-4BDE-A053-89C91B7E15E2}" dt="2025-06-01T01:17:54.495" v="7408" actId="1038"/>
          <ac:spMkLst>
            <pc:docMk/>
            <pc:sldMk cId="1420466015" sldId="392"/>
            <ac:spMk id="18" creationId="{816FFABB-52B6-4855-93E6-925E62710EDA}"/>
          </ac:spMkLst>
        </pc:spChg>
        <pc:spChg chg="add mod">
          <ac:chgData name="DeHart, Stephanie" userId="69486e51-f5a3-47fa-a1e8-d600d3da159f" providerId="ADAL" clId="{307CB4B6-0826-4BDE-A053-89C91B7E15E2}" dt="2025-06-01T02:04:35.055" v="8697" actId="207"/>
          <ac:spMkLst>
            <pc:docMk/>
            <pc:sldMk cId="1420466015" sldId="392"/>
            <ac:spMk id="21" creationId="{97F84C00-0451-40EA-A176-45CA49CC33BC}"/>
          </ac:spMkLst>
        </pc:spChg>
        <pc:spChg chg="mod">
          <ac:chgData name="DeHart, Stephanie" userId="69486e51-f5a3-47fa-a1e8-d600d3da159f" providerId="ADAL" clId="{307CB4B6-0826-4BDE-A053-89C91B7E15E2}" dt="2025-06-01T02:04:15.264" v="8694" actId="208"/>
          <ac:spMkLst>
            <pc:docMk/>
            <pc:sldMk cId="1420466015" sldId="392"/>
            <ac:spMk id="32" creationId="{0C63E831-59CC-421E-B010-3021531FB4CB}"/>
          </ac:spMkLst>
        </pc:spChg>
        <pc:cxnChg chg="mod">
          <ac:chgData name="DeHart, Stephanie" userId="69486e51-f5a3-47fa-a1e8-d600d3da159f" providerId="ADAL" clId="{307CB4B6-0826-4BDE-A053-89C91B7E15E2}" dt="2025-06-01T02:04:15.264" v="8694" actId="208"/>
          <ac:cxnSpMkLst>
            <pc:docMk/>
            <pc:sldMk cId="1420466015" sldId="392"/>
            <ac:cxnSpMk id="14" creationId="{AC94D99B-D79B-4D77-8DEF-4A96881B9084}"/>
          </ac:cxnSpMkLst>
        </pc:cxnChg>
        <pc:cxnChg chg="add mod">
          <ac:chgData name="DeHart, Stephanie" userId="69486e51-f5a3-47fa-a1e8-d600d3da159f" providerId="ADAL" clId="{307CB4B6-0826-4BDE-A053-89C91B7E15E2}" dt="2025-06-01T02:04:15.264" v="8694" actId="208"/>
          <ac:cxnSpMkLst>
            <pc:docMk/>
            <pc:sldMk cId="1420466015" sldId="392"/>
            <ac:cxnSpMk id="17" creationId="{13360064-3C7C-4BE9-8331-E08584A985FF}"/>
          </ac:cxnSpMkLst>
        </pc:cxnChg>
        <pc:cxnChg chg="add mod">
          <ac:chgData name="DeHart, Stephanie" userId="69486e51-f5a3-47fa-a1e8-d600d3da159f" providerId="ADAL" clId="{307CB4B6-0826-4BDE-A053-89C91B7E15E2}" dt="2025-06-01T02:04:30.662" v="8696" actId="208"/>
          <ac:cxnSpMkLst>
            <pc:docMk/>
            <pc:sldMk cId="1420466015" sldId="392"/>
            <ac:cxnSpMk id="19" creationId="{5EAFA551-EC5D-4F23-9F67-BD3D74CC3585}"/>
          </ac:cxnSpMkLst>
        </pc:cxnChg>
        <pc:cxnChg chg="mod">
          <ac:chgData name="DeHart, Stephanie" userId="69486e51-f5a3-47fa-a1e8-d600d3da159f" providerId="ADAL" clId="{307CB4B6-0826-4BDE-A053-89C91B7E15E2}" dt="2025-06-01T02:04:15.264" v="8694" actId="208"/>
          <ac:cxnSpMkLst>
            <pc:docMk/>
            <pc:sldMk cId="1420466015" sldId="392"/>
            <ac:cxnSpMk id="20" creationId="{E5C58B5E-76DF-4BB0-A225-0A3FE66F1393}"/>
          </ac:cxnSpMkLst>
        </pc:cxnChg>
        <pc:cxnChg chg="add mod">
          <ac:chgData name="DeHart, Stephanie" userId="69486e51-f5a3-47fa-a1e8-d600d3da159f" providerId="ADAL" clId="{307CB4B6-0826-4BDE-A053-89C91B7E15E2}" dt="2025-06-01T02:04:30.662" v="8696" actId="208"/>
          <ac:cxnSpMkLst>
            <pc:docMk/>
            <pc:sldMk cId="1420466015" sldId="392"/>
            <ac:cxnSpMk id="22" creationId="{2ED98E17-310A-4AA9-B010-C75991B37E08}"/>
          </ac:cxnSpMkLst>
        </pc:cxnChg>
        <pc:cxnChg chg="del mod">
          <ac:chgData name="DeHart, Stephanie" userId="69486e51-f5a3-47fa-a1e8-d600d3da159f" providerId="ADAL" clId="{307CB4B6-0826-4BDE-A053-89C91B7E15E2}" dt="2025-06-01T01:16:18.363" v="7260" actId="478"/>
          <ac:cxnSpMkLst>
            <pc:docMk/>
            <pc:sldMk cId="1420466015" sldId="392"/>
            <ac:cxnSpMk id="31" creationId="{1E09ADA8-EB71-46BF-B725-BDF79437A705}"/>
          </ac:cxnSpMkLst>
        </pc:cxnChg>
      </pc:sldChg>
      <pc:sldChg chg="addSp delSp modSp new mod ord modClrScheme chgLayout modNotesTx">
        <pc:chgData name="DeHart, Stephanie" userId="69486e51-f5a3-47fa-a1e8-d600d3da159f" providerId="ADAL" clId="{307CB4B6-0826-4BDE-A053-89C91B7E15E2}" dt="2025-06-01T01:37:31.793" v="7825" actId="20577"/>
        <pc:sldMkLst>
          <pc:docMk/>
          <pc:sldMk cId="2807944269" sldId="393"/>
        </pc:sldMkLst>
        <pc:spChg chg="mod ord">
          <ac:chgData name="DeHart, Stephanie" userId="69486e51-f5a3-47fa-a1e8-d600d3da159f" providerId="ADAL" clId="{307CB4B6-0826-4BDE-A053-89C91B7E15E2}" dt="2025-06-01T01:30:55.206" v="7581" actId="14100"/>
          <ac:spMkLst>
            <pc:docMk/>
            <pc:sldMk cId="2807944269" sldId="393"/>
            <ac:spMk id="2" creationId="{FB780C3B-3E21-4A94-9A7C-0F3229E52234}"/>
          </ac:spMkLst>
        </pc:spChg>
        <pc:spChg chg="del mod ord">
          <ac:chgData name="DeHart, Stephanie" userId="69486e51-f5a3-47fa-a1e8-d600d3da159f" providerId="ADAL" clId="{307CB4B6-0826-4BDE-A053-89C91B7E15E2}" dt="2025-06-01T01:30:50.114" v="7579" actId="700"/>
          <ac:spMkLst>
            <pc:docMk/>
            <pc:sldMk cId="2807944269" sldId="393"/>
            <ac:spMk id="3" creationId="{DBB05FBB-DC6F-4168-9308-12BAC468AF4B}"/>
          </ac:spMkLst>
        </pc:spChg>
        <pc:spChg chg="mod ord">
          <ac:chgData name="DeHart, Stephanie" userId="69486e51-f5a3-47fa-a1e8-d600d3da159f" providerId="ADAL" clId="{307CB4B6-0826-4BDE-A053-89C91B7E15E2}" dt="2025-06-01T01:30:50.114" v="7579" actId="700"/>
          <ac:spMkLst>
            <pc:docMk/>
            <pc:sldMk cId="2807944269" sldId="393"/>
            <ac:spMk id="4" creationId="{12A1FEEB-8D9D-40B0-AD9E-EF633BDCAC93}"/>
          </ac:spMkLst>
        </pc:spChg>
        <pc:spChg chg="mod ord">
          <ac:chgData name="DeHart, Stephanie" userId="69486e51-f5a3-47fa-a1e8-d600d3da159f" providerId="ADAL" clId="{307CB4B6-0826-4BDE-A053-89C91B7E15E2}" dt="2025-06-01T01:30:50.114" v="7579" actId="700"/>
          <ac:spMkLst>
            <pc:docMk/>
            <pc:sldMk cId="2807944269" sldId="393"/>
            <ac:spMk id="5" creationId="{142506C2-FD86-4906-9392-FE1E8F8F3D7A}"/>
          </ac:spMkLst>
        </pc:spChg>
        <pc:spChg chg="add mod ord">
          <ac:chgData name="DeHart, Stephanie" userId="69486e51-f5a3-47fa-a1e8-d600d3da159f" providerId="ADAL" clId="{307CB4B6-0826-4BDE-A053-89C91B7E15E2}" dt="2025-06-01T01:34:53.489" v="7714" actId="20577"/>
          <ac:spMkLst>
            <pc:docMk/>
            <pc:sldMk cId="2807944269" sldId="393"/>
            <ac:spMk id="6" creationId="{935DCD01-0A35-4C21-A268-2F94513706D8}"/>
          </ac:spMkLst>
        </pc:spChg>
        <pc:spChg chg="add del mod ord">
          <ac:chgData name="DeHart, Stephanie" userId="69486e51-f5a3-47fa-a1e8-d600d3da159f" providerId="ADAL" clId="{307CB4B6-0826-4BDE-A053-89C91B7E15E2}" dt="2025-06-01T01:36:18.690" v="7729" actId="478"/>
          <ac:spMkLst>
            <pc:docMk/>
            <pc:sldMk cId="2807944269" sldId="393"/>
            <ac:spMk id="7" creationId="{F6F405BA-734A-43CE-A0A9-A3114FC21F1E}"/>
          </ac:spMkLst>
        </pc:spChg>
        <pc:spChg chg="mod">
          <ac:chgData name="DeHart, Stephanie" userId="69486e51-f5a3-47fa-a1e8-d600d3da159f" providerId="ADAL" clId="{307CB4B6-0826-4BDE-A053-89C91B7E15E2}" dt="2025-06-01T01:36:19.263" v="7730"/>
          <ac:spMkLst>
            <pc:docMk/>
            <pc:sldMk cId="2807944269" sldId="393"/>
            <ac:spMk id="12" creationId="{913FEF04-4B0A-438E-90D6-81C8FA63E432}"/>
          </ac:spMkLst>
        </pc:spChg>
        <pc:spChg chg="mod">
          <ac:chgData name="DeHart, Stephanie" userId="69486e51-f5a3-47fa-a1e8-d600d3da159f" providerId="ADAL" clId="{307CB4B6-0826-4BDE-A053-89C91B7E15E2}" dt="2025-06-01T01:36:19.263" v="7730"/>
          <ac:spMkLst>
            <pc:docMk/>
            <pc:sldMk cId="2807944269" sldId="393"/>
            <ac:spMk id="13" creationId="{645A2C24-F421-4B78-9605-11FA4DC8ECD9}"/>
          </ac:spMkLst>
        </pc:spChg>
        <pc:spChg chg="mod">
          <ac:chgData name="DeHart, Stephanie" userId="69486e51-f5a3-47fa-a1e8-d600d3da159f" providerId="ADAL" clId="{307CB4B6-0826-4BDE-A053-89C91B7E15E2}" dt="2025-06-01T01:36:19.263" v="7730"/>
          <ac:spMkLst>
            <pc:docMk/>
            <pc:sldMk cId="2807944269" sldId="393"/>
            <ac:spMk id="14" creationId="{795BD61F-F230-4C64-A46A-CCBC4F5978AE}"/>
          </ac:spMkLst>
        </pc:spChg>
        <pc:spChg chg="mod">
          <ac:chgData name="DeHart, Stephanie" userId="69486e51-f5a3-47fa-a1e8-d600d3da159f" providerId="ADAL" clId="{307CB4B6-0826-4BDE-A053-89C91B7E15E2}" dt="2025-06-01T01:36:19.263" v="7730"/>
          <ac:spMkLst>
            <pc:docMk/>
            <pc:sldMk cId="2807944269" sldId="393"/>
            <ac:spMk id="17" creationId="{858930E4-70EF-45B6-A379-E93BB57F5423}"/>
          </ac:spMkLst>
        </pc:spChg>
        <pc:spChg chg="mod">
          <ac:chgData name="DeHart, Stephanie" userId="69486e51-f5a3-47fa-a1e8-d600d3da159f" providerId="ADAL" clId="{307CB4B6-0826-4BDE-A053-89C91B7E15E2}" dt="2025-06-01T01:37:31.793" v="7825" actId="20577"/>
          <ac:spMkLst>
            <pc:docMk/>
            <pc:sldMk cId="2807944269" sldId="393"/>
            <ac:spMk id="18" creationId="{ECC02CA3-7084-420B-91F7-4E88F0B4F1AD}"/>
          </ac:spMkLst>
        </pc:spChg>
        <pc:spChg chg="mod">
          <ac:chgData name="DeHart, Stephanie" userId="69486e51-f5a3-47fa-a1e8-d600d3da159f" providerId="ADAL" clId="{307CB4B6-0826-4BDE-A053-89C91B7E15E2}" dt="2025-06-01T01:36:19.263" v="7730"/>
          <ac:spMkLst>
            <pc:docMk/>
            <pc:sldMk cId="2807944269" sldId="393"/>
            <ac:spMk id="19" creationId="{18398007-7131-4156-8B61-37799D2904A0}"/>
          </ac:spMkLst>
        </pc:spChg>
        <pc:spChg chg="mod">
          <ac:chgData name="DeHart, Stephanie" userId="69486e51-f5a3-47fa-a1e8-d600d3da159f" providerId="ADAL" clId="{307CB4B6-0826-4BDE-A053-89C91B7E15E2}" dt="2025-06-01T01:36:19.263" v="7730"/>
          <ac:spMkLst>
            <pc:docMk/>
            <pc:sldMk cId="2807944269" sldId="393"/>
            <ac:spMk id="20" creationId="{BB0DF5B9-82CB-4C33-A457-097E9079C971}"/>
          </ac:spMkLst>
        </pc:spChg>
        <pc:spChg chg="mod">
          <ac:chgData name="DeHart, Stephanie" userId="69486e51-f5a3-47fa-a1e8-d600d3da159f" providerId="ADAL" clId="{307CB4B6-0826-4BDE-A053-89C91B7E15E2}" dt="2025-06-01T01:36:19.263" v="7730"/>
          <ac:spMkLst>
            <pc:docMk/>
            <pc:sldMk cId="2807944269" sldId="393"/>
            <ac:spMk id="21" creationId="{B4BEF25D-EC56-41DE-B9D9-EDDB11C81115}"/>
          </ac:spMkLst>
        </pc:spChg>
        <pc:grpChg chg="add mod">
          <ac:chgData name="DeHart, Stephanie" userId="69486e51-f5a3-47fa-a1e8-d600d3da159f" providerId="ADAL" clId="{307CB4B6-0826-4BDE-A053-89C91B7E15E2}" dt="2025-06-01T01:36:46.321" v="7811" actId="1035"/>
          <ac:grpSpMkLst>
            <pc:docMk/>
            <pc:sldMk cId="2807944269" sldId="393"/>
            <ac:grpSpMk id="8" creationId="{018E228E-1783-4297-AB38-1DE881FAC74A}"/>
          </ac:grpSpMkLst>
        </pc:grpChg>
        <pc:grpChg chg="add mod">
          <ac:chgData name="DeHart, Stephanie" userId="69486e51-f5a3-47fa-a1e8-d600d3da159f" providerId="ADAL" clId="{307CB4B6-0826-4BDE-A053-89C91B7E15E2}" dt="2025-06-01T01:36:39.507" v="7805" actId="1035"/>
          <ac:grpSpMkLst>
            <pc:docMk/>
            <pc:sldMk cId="2807944269" sldId="393"/>
            <ac:grpSpMk id="15" creationId="{D1C00584-3440-4D8B-9FB1-C691935428C9}"/>
          </ac:grpSpMkLst>
        </pc:grpChg>
        <pc:picChg chg="mod">
          <ac:chgData name="DeHart, Stephanie" userId="69486e51-f5a3-47fa-a1e8-d600d3da159f" providerId="ADAL" clId="{307CB4B6-0826-4BDE-A053-89C91B7E15E2}" dt="2025-06-01T01:36:19.263" v="7730"/>
          <ac:picMkLst>
            <pc:docMk/>
            <pc:sldMk cId="2807944269" sldId="393"/>
            <ac:picMk id="16" creationId="{13804B33-F7CB-41A6-8A12-59D69256A83E}"/>
          </ac:picMkLst>
        </pc:picChg>
        <pc:cxnChg chg="mod">
          <ac:chgData name="DeHart, Stephanie" userId="69486e51-f5a3-47fa-a1e8-d600d3da159f" providerId="ADAL" clId="{307CB4B6-0826-4BDE-A053-89C91B7E15E2}" dt="2025-06-01T01:36:19.263" v="7730"/>
          <ac:cxnSpMkLst>
            <pc:docMk/>
            <pc:sldMk cId="2807944269" sldId="393"/>
            <ac:cxnSpMk id="9" creationId="{DFE13B4A-1187-4BE4-B498-840AD3178707}"/>
          </ac:cxnSpMkLst>
        </pc:cxnChg>
        <pc:cxnChg chg="mod">
          <ac:chgData name="DeHart, Stephanie" userId="69486e51-f5a3-47fa-a1e8-d600d3da159f" providerId="ADAL" clId="{307CB4B6-0826-4BDE-A053-89C91B7E15E2}" dt="2025-06-01T01:36:19.263" v="7730"/>
          <ac:cxnSpMkLst>
            <pc:docMk/>
            <pc:sldMk cId="2807944269" sldId="393"/>
            <ac:cxnSpMk id="10" creationId="{192EA9B7-F91C-4C78-B17A-01F6A9EAC8B4}"/>
          </ac:cxnSpMkLst>
        </pc:cxnChg>
        <pc:cxnChg chg="mod">
          <ac:chgData name="DeHart, Stephanie" userId="69486e51-f5a3-47fa-a1e8-d600d3da159f" providerId="ADAL" clId="{307CB4B6-0826-4BDE-A053-89C91B7E15E2}" dt="2025-06-01T01:36:19.263" v="7730"/>
          <ac:cxnSpMkLst>
            <pc:docMk/>
            <pc:sldMk cId="2807944269" sldId="393"/>
            <ac:cxnSpMk id="11" creationId="{A1C6E741-B2FF-4BC3-A69A-539A6CEA18BB}"/>
          </ac:cxnSpMkLst>
        </pc:cxnChg>
        <pc:cxnChg chg="mod">
          <ac:chgData name="DeHart, Stephanie" userId="69486e51-f5a3-47fa-a1e8-d600d3da159f" providerId="ADAL" clId="{307CB4B6-0826-4BDE-A053-89C91B7E15E2}" dt="2025-06-01T01:36:19.263" v="7730"/>
          <ac:cxnSpMkLst>
            <pc:docMk/>
            <pc:sldMk cId="2807944269" sldId="393"/>
            <ac:cxnSpMk id="22" creationId="{65060ECB-D85B-456D-9FAD-AD4722D14435}"/>
          </ac:cxnSpMkLst>
        </pc:cxnChg>
      </pc:sldChg>
      <pc:sldChg chg="modSp add mod modNotesTx">
        <pc:chgData name="DeHart, Stephanie" userId="69486e51-f5a3-47fa-a1e8-d600d3da159f" providerId="ADAL" clId="{307CB4B6-0826-4BDE-A053-89C91B7E15E2}" dt="2025-06-01T02:04:54.263" v="8702" actId="207"/>
        <pc:sldMkLst>
          <pc:docMk/>
          <pc:sldMk cId="661482673" sldId="394"/>
        </pc:sldMkLst>
        <pc:spChg chg="mod">
          <ac:chgData name="DeHart, Stephanie" userId="69486e51-f5a3-47fa-a1e8-d600d3da159f" providerId="ADAL" clId="{307CB4B6-0826-4BDE-A053-89C91B7E15E2}" dt="2025-06-01T01:43:16.067" v="8051" actId="20577"/>
          <ac:spMkLst>
            <pc:docMk/>
            <pc:sldMk cId="661482673" sldId="394"/>
            <ac:spMk id="2" creationId="{A5C47E18-15CB-41A4-9033-A3754ED6215F}"/>
          </ac:spMkLst>
        </pc:spChg>
        <pc:spChg chg="mod">
          <ac:chgData name="DeHart, Stephanie" userId="69486e51-f5a3-47fa-a1e8-d600d3da159f" providerId="ADAL" clId="{307CB4B6-0826-4BDE-A053-89C91B7E15E2}" dt="2025-06-01T02:04:48.110" v="8700" actId="207"/>
          <ac:spMkLst>
            <pc:docMk/>
            <pc:sldMk cId="661482673" sldId="394"/>
            <ac:spMk id="3" creationId="{EB73FE92-1A89-40F7-86CD-B1BA8F274DD5}"/>
          </ac:spMkLst>
        </pc:spChg>
        <pc:spChg chg="mod">
          <ac:chgData name="DeHart, Stephanie" userId="69486e51-f5a3-47fa-a1e8-d600d3da159f" providerId="ADAL" clId="{307CB4B6-0826-4BDE-A053-89C91B7E15E2}" dt="2025-06-01T02:04:54.263" v="8702" actId="207"/>
          <ac:spMkLst>
            <pc:docMk/>
            <pc:sldMk cId="661482673" sldId="394"/>
            <ac:spMk id="21" creationId="{97F84C00-0451-40EA-A176-45CA49CC33BC}"/>
          </ac:spMkLst>
        </pc:spChg>
        <pc:spChg chg="mod">
          <ac:chgData name="DeHart, Stephanie" userId="69486e51-f5a3-47fa-a1e8-d600d3da159f" providerId="ADAL" clId="{307CB4B6-0826-4BDE-A053-89C91B7E15E2}" dt="2025-06-01T02:04:22.299" v="8695" actId="208"/>
          <ac:spMkLst>
            <pc:docMk/>
            <pc:sldMk cId="661482673" sldId="394"/>
            <ac:spMk id="32" creationId="{0C63E831-59CC-421E-B010-3021531FB4CB}"/>
          </ac:spMkLst>
        </pc:spChg>
        <pc:cxnChg chg="mod">
          <ac:chgData name="DeHart, Stephanie" userId="69486e51-f5a3-47fa-a1e8-d600d3da159f" providerId="ADAL" clId="{307CB4B6-0826-4BDE-A053-89C91B7E15E2}" dt="2025-06-01T02:04:22.299" v="8695" actId="208"/>
          <ac:cxnSpMkLst>
            <pc:docMk/>
            <pc:sldMk cId="661482673" sldId="394"/>
            <ac:cxnSpMk id="14" creationId="{AC94D99B-D79B-4D77-8DEF-4A96881B9084}"/>
          </ac:cxnSpMkLst>
        </pc:cxnChg>
        <pc:cxnChg chg="mod">
          <ac:chgData name="DeHart, Stephanie" userId="69486e51-f5a3-47fa-a1e8-d600d3da159f" providerId="ADAL" clId="{307CB4B6-0826-4BDE-A053-89C91B7E15E2}" dt="2025-06-01T02:04:22.299" v="8695" actId="208"/>
          <ac:cxnSpMkLst>
            <pc:docMk/>
            <pc:sldMk cId="661482673" sldId="394"/>
            <ac:cxnSpMk id="17" creationId="{13360064-3C7C-4BE9-8331-E08584A985FF}"/>
          </ac:cxnSpMkLst>
        </pc:cxnChg>
        <pc:cxnChg chg="mod">
          <ac:chgData name="DeHart, Stephanie" userId="69486e51-f5a3-47fa-a1e8-d600d3da159f" providerId="ADAL" clId="{307CB4B6-0826-4BDE-A053-89C91B7E15E2}" dt="2025-06-01T02:04:42.431" v="8698" actId="208"/>
          <ac:cxnSpMkLst>
            <pc:docMk/>
            <pc:sldMk cId="661482673" sldId="394"/>
            <ac:cxnSpMk id="19" creationId="{5EAFA551-EC5D-4F23-9F67-BD3D74CC3585}"/>
          </ac:cxnSpMkLst>
        </pc:cxnChg>
        <pc:cxnChg chg="mod">
          <ac:chgData name="DeHart, Stephanie" userId="69486e51-f5a3-47fa-a1e8-d600d3da159f" providerId="ADAL" clId="{307CB4B6-0826-4BDE-A053-89C91B7E15E2}" dt="2025-06-01T02:04:22.299" v="8695" actId="208"/>
          <ac:cxnSpMkLst>
            <pc:docMk/>
            <pc:sldMk cId="661482673" sldId="394"/>
            <ac:cxnSpMk id="20" creationId="{E5C58B5E-76DF-4BB0-A225-0A3FE66F1393}"/>
          </ac:cxnSpMkLst>
        </pc:cxnChg>
        <pc:cxnChg chg="mod">
          <ac:chgData name="DeHart, Stephanie" userId="69486e51-f5a3-47fa-a1e8-d600d3da159f" providerId="ADAL" clId="{307CB4B6-0826-4BDE-A053-89C91B7E15E2}" dt="2025-06-01T02:04:51.056" v="8701" actId="208"/>
          <ac:cxnSpMkLst>
            <pc:docMk/>
            <pc:sldMk cId="661482673" sldId="394"/>
            <ac:cxnSpMk id="22" creationId="{2ED98E17-310A-4AA9-B010-C75991B37E08}"/>
          </ac:cxnSpMkLst>
        </pc:cxnChg>
      </pc:sldChg>
      <pc:sldChg chg="new del">
        <pc:chgData name="DeHart, Stephanie" userId="69486e51-f5a3-47fa-a1e8-d600d3da159f" providerId="ADAL" clId="{307CB4B6-0826-4BDE-A053-89C91B7E15E2}" dt="2025-06-01T01:38:35.290" v="7828" actId="47"/>
        <pc:sldMkLst>
          <pc:docMk/>
          <pc:sldMk cId="3162357259" sldId="394"/>
        </pc:sldMkLst>
      </pc:sldChg>
      <pc:sldChg chg="addSp delSp modSp new mod modClrScheme chgLayout modNotesTx">
        <pc:chgData name="DeHart, Stephanie" userId="69486e51-f5a3-47fa-a1e8-d600d3da159f" providerId="ADAL" clId="{307CB4B6-0826-4BDE-A053-89C91B7E15E2}" dt="2025-06-01T02:24:11.912" v="9265" actId="1036"/>
        <pc:sldMkLst>
          <pc:docMk/>
          <pc:sldMk cId="2798693596" sldId="395"/>
        </pc:sldMkLst>
        <pc:spChg chg="mod ord">
          <ac:chgData name="DeHart, Stephanie" userId="69486e51-f5a3-47fa-a1e8-d600d3da159f" providerId="ADAL" clId="{307CB4B6-0826-4BDE-A053-89C91B7E15E2}" dt="2025-06-01T02:08:40.384" v="8806" actId="20577"/>
          <ac:spMkLst>
            <pc:docMk/>
            <pc:sldMk cId="2798693596" sldId="395"/>
            <ac:spMk id="2" creationId="{BAD5E7CC-CB85-40E7-9752-208300D2D882}"/>
          </ac:spMkLst>
        </pc:spChg>
        <pc:spChg chg="del mod ord">
          <ac:chgData name="DeHart, Stephanie" userId="69486e51-f5a3-47fa-a1e8-d600d3da159f" providerId="ADAL" clId="{307CB4B6-0826-4BDE-A053-89C91B7E15E2}" dt="2025-06-01T01:46:57.787" v="8189" actId="700"/>
          <ac:spMkLst>
            <pc:docMk/>
            <pc:sldMk cId="2798693596" sldId="395"/>
            <ac:spMk id="3" creationId="{569B5ED1-1A33-4A8E-973F-52919E9598F2}"/>
          </ac:spMkLst>
        </pc:spChg>
        <pc:spChg chg="mod ord">
          <ac:chgData name="DeHart, Stephanie" userId="69486e51-f5a3-47fa-a1e8-d600d3da159f" providerId="ADAL" clId="{307CB4B6-0826-4BDE-A053-89C91B7E15E2}" dt="2025-06-01T01:46:57.787" v="8189" actId="700"/>
          <ac:spMkLst>
            <pc:docMk/>
            <pc:sldMk cId="2798693596" sldId="395"/>
            <ac:spMk id="4" creationId="{FDB2E88C-5273-4475-A6DD-665E1CBD3ED3}"/>
          </ac:spMkLst>
        </pc:spChg>
        <pc:spChg chg="mod ord">
          <ac:chgData name="DeHart, Stephanie" userId="69486e51-f5a3-47fa-a1e8-d600d3da159f" providerId="ADAL" clId="{307CB4B6-0826-4BDE-A053-89C91B7E15E2}" dt="2025-06-01T01:46:57.787" v="8189" actId="700"/>
          <ac:spMkLst>
            <pc:docMk/>
            <pc:sldMk cId="2798693596" sldId="395"/>
            <ac:spMk id="5" creationId="{5C4C115F-147C-4987-B05A-B7FBDF310BF1}"/>
          </ac:spMkLst>
        </pc:spChg>
        <pc:spChg chg="add mod ord">
          <ac:chgData name="DeHart, Stephanie" userId="69486e51-f5a3-47fa-a1e8-d600d3da159f" providerId="ADAL" clId="{307CB4B6-0826-4BDE-A053-89C91B7E15E2}" dt="2025-06-01T01:48:25.954" v="8232" actId="20577"/>
          <ac:spMkLst>
            <pc:docMk/>
            <pc:sldMk cId="2798693596" sldId="395"/>
            <ac:spMk id="6" creationId="{28E5BC1E-565F-4B0E-8353-20A59FFEF561}"/>
          </ac:spMkLst>
        </pc:spChg>
        <pc:spChg chg="add del mod ord">
          <ac:chgData name="DeHart, Stephanie" userId="69486e51-f5a3-47fa-a1e8-d600d3da159f" providerId="ADAL" clId="{307CB4B6-0826-4BDE-A053-89C91B7E15E2}" dt="2025-06-01T01:49:44.131" v="8234" actId="478"/>
          <ac:spMkLst>
            <pc:docMk/>
            <pc:sldMk cId="2798693596" sldId="395"/>
            <ac:spMk id="7" creationId="{1F0A018A-BE97-4331-B341-751935CC7196}"/>
          </ac:spMkLst>
        </pc:spChg>
        <pc:spChg chg="add mod">
          <ac:chgData name="DeHart, Stephanie" userId="69486e51-f5a3-47fa-a1e8-d600d3da159f" providerId="ADAL" clId="{307CB4B6-0826-4BDE-A053-89C91B7E15E2}" dt="2025-06-01T02:24:11.912" v="9265" actId="1036"/>
          <ac:spMkLst>
            <pc:docMk/>
            <pc:sldMk cId="2798693596" sldId="395"/>
            <ac:spMk id="9" creationId="{E557244F-6803-4E64-B296-216ABCD1E645}"/>
          </ac:spMkLst>
        </pc:spChg>
        <pc:spChg chg="add mod">
          <ac:chgData name="DeHart, Stephanie" userId="69486e51-f5a3-47fa-a1e8-d600d3da159f" providerId="ADAL" clId="{307CB4B6-0826-4BDE-A053-89C91B7E15E2}" dt="2025-06-01T02:24:11.912" v="9265" actId="1036"/>
          <ac:spMkLst>
            <pc:docMk/>
            <pc:sldMk cId="2798693596" sldId="395"/>
            <ac:spMk id="10" creationId="{F3294DF6-8681-4257-8584-CA7261E85BF3}"/>
          </ac:spMkLst>
        </pc:spChg>
        <pc:spChg chg="add mod">
          <ac:chgData name="DeHart, Stephanie" userId="69486e51-f5a3-47fa-a1e8-d600d3da159f" providerId="ADAL" clId="{307CB4B6-0826-4BDE-A053-89C91B7E15E2}" dt="2025-06-01T02:24:11.912" v="9265" actId="1036"/>
          <ac:spMkLst>
            <pc:docMk/>
            <pc:sldMk cId="2798693596" sldId="395"/>
            <ac:spMk id="11" creationId="{F0146413-FE32-4812-A634-11BD2AFA4A21}"/>
          </ac:spMkLst>
        </pc:spChg>
        <pc:spChg chg="add mod">
          <ac:chgData name="DeHart, Stephanie" userId="69486e51-f5a3-47fa-a1e8-d600d3da159f" providerId="ADAL" clId="{307CB4B6-0826-4BDE-A053-89C91B7E15E2}" dt="2025-06-01T02:24:11.912" v="9265" actId="1036"/>
          <ac:spMkLst>
            <pc:docMk/>
            <pc:sldMk cId="2798693596" sldId="395"/>
            <ac:spMk id="12" creationId="{CE826FD4-C7BD-4BD6-8CD2-E0EE1819DAFB}"/>
          </ac:spMkLst>
        </pc:spChg>
        <pc:spChg chg="add mod">
          <ac:chgData name="DeHart, Stephanie" userId="69486e51-f5a3-47fa-a1e8-d600d3da159f" providerId="ADAL" clId="{307CB4B6-0826-4BDE-A053-89C91B7E15E2}" dt="2025-06-01T02:24:11.912" v="9265" actId="1036"/>
          <ac:spMkLst>
            <pc:docMk/>
            <pc:sldMk cId="2798693596" sldId="395"/>
            <ac:spMk id="13" creationId="{648E8C4C-3CC8-4CA3-98BD-A82011C69F0B}"/>
          </ac:spMkLst>
        </pc:spChg>
        <pc:spChg chg="add mod">
          <ac:chgData name="DeHart, Stephanie" userId="69486e51-f5a3-47fa-a1e8-d600d3da159f" providerId="ADAL" clId="{307CB4B6-0826-4BDE-A053-89C91B7E15E2}" dt="2025-06-01T02:24:11.912" v="9265" actId="1036"/>
          <ac:spMkLst>
            <pc:docMk/>
            <pc:sldMk cId="2798693596" sldId="395"/>
            <ac:spMk id="15" creationId="{15EE77E7-512A-4BD2-9E1A-1519155AA758}"/>
          </ac:spMkLst>
        </pc:spChg>
        <pc:spChg chg="add mod">
          <ac:chgData name="DeHart, Stephanie" userId="69486e51-f5a3-47fa-a1e8-d600d3da159f" providerId="ADAL" clId="{307CB4B6-0826-4BDE-A053-89C91B7E15E2}" dt="2025-06-01T02:24:11.912" v="9265" actId="1036"/>
          <ac:spMkLst>
            <pc:docMk/>
            <pc:sldMk cId="2798693596" sldId="395"/>
            <ac:spMk id="16" creationId="{4E2CF466-3C98-44EA-8088-EC8771819EBE}"/>
          </ac:spMkLst>
        </pc:spChg>
        <pc:picChg chg="add mod modCrop">
          <ac:chgData name="DeHart, Stephanie" userId="69486e51-f5a3-47fa-a1e8-d600d3da159f" providerId="ADAL" clId="{307CB4B6-0826-4BDE-A053-89C91B7E15E2}" dt="2025-06-01T02:24:11.912" v="9265" actId="1036"/>
          <ac:picMkLst>
            <pc:docMk/>
            <pc:sldMk cId="2798693596" sldId="395"/>
            <ac:picMk id="8" creationId="{D7D87151-86D1-44BB-9294-36E958E2B179}"/>
          </ac:picMkLst>
        </pc:picChg>
        <pc:picChg chg="add mod modCrop">
          <ac:chgData name="DeHart, Stephanie" userId="69486e51-f5a3-47fa-a1e8-d600d3da159f" providerId="ADAL" clId="{307CB4B6-0826-4BDE-A053-89C91B7E15E2}" dt="2025-06-01T02:24:11.912" v="9265" actId="1036"/>
          <ac:picMkLst>
            <pc:docMk/>
            <pc:sldMk cId="2798693596" sldId="395"/>
            <ac:picMk id="14" creationId="{296BE1EF-8550-49C3-94AD-18A761BEB084}"/>
          </ac:picMkLst>
        </pc:picChg>
      </pc:sldChg>
      <pc:sldChg chg="addSp delSp modSp new mod modClrScheme chgLayout">
        <pc:chgData name="DeHart, Stephanie" userId="69486e51-f5a3-47fa-a1e8-d600d3da159f" providerId="ADAL" clId="{307CB4B6-0826-4BDE-A053-89C91B7E15E2}" dt="2025-06-01T02:22:42.061" v="9252" actId="15"/>
        <pc:sldMkLst>
          <pc:docMk/>
          <pc:sldMk cId="3621088789" sldId="396"/>
        </pc:sldMkLst>
        <pc:spChg chg="mod ord">
          <ac:chgData name="DeHart, Stephanie" userId="69486e51-f5a3-47fa-a1e8-d600d3da159f" providerId="ADAL" clId="{307CB4B6-0826-4BDE-A053-89C91B7E15E2}" dt="2025-06-01T02:15:39.662" v="9062" actId="700"/>
          <ac:spMkLst>
            <pc:docMk/>
            <pc:sldMk cId="3621088789" sldId="396"/>
            <ac:spMk id="2" creationId="{5DF397AC-E347-4B64-B371-A62BCB653638}"/>
          </ac:spMkLst>
        </pc:spChg>
        <pc:spChg chg="del">
          <ac:chgData name="DeHart, Stephanie" userId="69486e51-f5a3-47fa-a1e8-d600d3da159f" providerId="ADAL" clId="{307CB4B6-0826-4BDE-A053-89C91B7E15E2}" dt="2025-06-01T02:09:21.277" v="8855" actId="6264"/>
          <ac:spMkLst>
            <pc:docMk/>
            <pc:sldMk cId="3621088789" sldId="396"/>
            <ac:spMk id="3" creationId="{8AFDE694-9D6A-4328-A881-C6E64A9FB438}"/>
          </ac:spMkLst>
        </pc:spChg>
        <pc:spChg chg="del">
          <ac:chgData name="DeHart, Stephanie" userId="69486e51-f5a3-47fa-a1e8-d600d3da159f" providerId="ADAL" clId="{307CB4B6-0826-4BDE-A053-89C91B7E15E2}" dt="2025-06-01T02:09:21.277" v="8855" actId="6264"/>
          <ac:spMkLst>
            <pc:docMk/>
            <pc:sldMk cId="3621088789" sldId="396"/>
            <ac:spMk id="4" creationId="{F095902B-B03E-4B38-95DD-FF4A0C4020C2}"/>
          </ac:spMkLst>
        </pc:spChg>
        <pc:spChg chg="mod ord">
          <ac:chgData name="DeHart, Stephanie" userId="69486e51-f5a3-47fa-a1e8-d600d3da159f" providerId="ADAL" clId="{307CB4B6-0826-4BDE-A053-89C91B7E15E2}" dt="2025-06-01T02:15:39.662" v="9062" actId="700"/>
          <ac:spMkLst>
            <pc:docMk/>
            <pc:sldMk cId="3621088789" sldId="396"/>
            <ac:spMk id="5" creationId="{ABE9EDB4-8111-4B9B-AE28-987CD4455B71}"/>
          </ac:spMkLst>
        </pc:spChg>
        <pc:spChg chg="mod ord">
          <ac:chgData name="DeHart, Stephanie" userId="69486e51-f5a3-47fa-a1e8-d600d3da159f" providerId="ADAL" clId="{307CB4B6-0826-4BDE-A053-89C91B7E15E2}" dt="2025-06-01T02:15:39.662" v="9062" actId="700"/>
          <ac:spMkLst>
            <pc:docMk/>
            <pc:sldMk cId="3621088789" sldId="396"/>
            <ac:spMk id="6" creationId="{94398BF3-A33F-4F50-8716-6CD27CA5485C}"/>
          </ac:spMkLst>
        </pc:spChg>
        <pc:spChg chg="add del mod">
          <ac:chgData name="DeHart, Stephanie" userId="69486e51-f5a3-47fa-a1e8-d600d3da159f" providerId="ADAL" clId="{307CB4B6-0826-4BDE-A053-89C91B7E15E2}" dt="2025-06-01T02:09:21.277" v="8855" actId="6264"/>
          <ac:spMkLst>
            <pc:docMk/>
            <pc:sldMk cId="3621088789" sldId="396"/>
            <ac:spMk id="7" creationId="{08F8BF7B-6258-4276-8FF2-EBC28B253972}"/>
          </ac:spMkLst>
        </pc:spChg>
        <pc:spChg chg="add del mod">
          <ac:chgData name="DeHart, Stephanie" userId="69486e51-f5a3-47fa-a1e8-d600d3da159f" providerId="ADAL" clId="{307CB4B6-0826-4BDE-A053-89C91B7E15E2}" dt="2025-06-01T02:09:21.277" v="8855" actId="6264"/>
          <ac:spMkLst>
            <pc:docMk/>
            <pc:sldMk cId="3621088789" sldId="396"/>
            <ac:spMk id="8" creationId="{1843D1B6-F917-436A-A923-9CECE0BB0973}"/>
          </ac:spMkLst>
        </pc:spChg>
        <pc:spChg chg="add del mod">
          <ac:chgData name="DeHart, Stephanie" userId="69486e51-f5a3-47fa-a1e8-d600d3da159f" providerId="ADAL" clId="{307CB4B6-0826-4BDE-A053-89C91B7E15E2}" dt="2025-06-01T02:09:21.277" v="8855" actId="6264"/>
          <ac:spMkLst>
            <pc:docMk/>
            <pc:sldMk cId="3621088789" sldId="396"/>
            <ac:spMk id="9" creationId="{3F698475-6EE1-480C-8F97-9595A97B02BF}"/>
          </ac:spMkLst>
        </pc:spChg>
        <pc:spChg chg="add del mod ord">
          <ac:chgData name="DeHart, Stephanie" userId="69486e51-f5a3-47fa-a1e8-d600d3da159f" providerId="ADAL" clId="{307CB4B6-0826-4BDE-A053-89C91B7E15E2}" dt="2025-06-01T02:09:23.564" v="8856" actId="700"/>
          <ac:spMkLst>
            <pc:docMk/>
            <pc:sldMk cId="3621088789" sldId="396"/>
            <ac:spMk id="10" creationId="{E7B14F22-C19E-46C8-ADED-BF471605BF13}"/>
          </ac:spMkLst>
        </pc:spChg>
        <pc:spChg chg="add del mod ord">
          <ac:chgData name="DeHart, Stephanie" userId="69486e51-f5a3-47fa-a1e8-d600d3da159f" providerId="ADAL" clId="{307CB4B6-0826-4BDE-A053-89C91B7E15E2}" dt="2025-06-01T02:09:23.564" v="8856" actId="700"/>
          <ac:spMkLst>
            <pc:docMk/>
            <pc:sldMk cId="3621088789" sldId="396"/>
            <ac:spMk id="11" creationId="{D833F51C-5D14-4834-8181-8905A7A48F1A}"/>
          </ac:spMkLst>
        </pc:spChg>
        <pc:spChg chg="add mod ord">
          <ac:chgData name="DeHart, Stephanie" userId="69486e51-f5a3-47fa-a1e8-d600d3da159f" providerId="ADAL" clId="{307CB4B6-0826-4BDE-A053-89C91B7E15E2}" dt="2025-06-01T02:22:42.061" v="9252" actId="15"/>
          <ac:spMkLst>
            <pc:docMk/>
            <pc:sldMk cId="3621088789" sldId="396"/>
            <ac:spMk id="12" creationId="{7D004B61-B43B-4379-80B0-1B0B9488A24C}"/>
          </ac:spMkLst>
        </pc:spChg>
        <pc:spChg chg="add del mod ord">
          <ac:chgData name="DeHart, Stephanie" userId="69486e51-f5a3-47fa-a1e8-d600d3da159f" providerId="ADAL" clId="{307CB4B6-0826-4BDE-A053-89C91B7E15E2}" dt="2025-06-01T02:16:12.764" v="9069" actId="3680"/>
          <ac:spMkLst>
            <pc:docMk/>
            <pc:sldMk cId="3621088789" sldId="396"/>
            <ac:spMk id="14" creationId="{8464AC42-E143-4F7C-B87F-656A9853F438}"/>
          </ac:spMkLst>
        </pc:spChg>
        <pc:graphicFrameChg chg="add mod">
          <ac:chgData name="DeHart, Stephanie" userId="69486e51-f5a3-47fa-a1e8-d600d3da159f" providerId="ADAL" clId="{307CB4B6-0826-4BDE-A053-89C91B7E15E2}" dt="2025-06-01T02:13:20.220" v="8989" actId="14100"/>
          <ac:graphicFrameMkLst>
            <pc:docMk/>
            <pc:sldMk cId="3621088789" sldId="396"/>
            <ac:graphicFrameMk id="13" creationId="{00C7DA2A-6D38-44CF-B3E0-D1CF84F96E02}"/>
          </ac:graphicFrameMkLst>
        </pc:graphicFrameChg>
        <pc:graphicFrameChg chg="add mod ord modGraphic">
          <ac:chgData name="DeHart, Stephanie" userId="69486e51-f5a3-47fa-a1e8-d600d3da159f" providerId="ADAL" clId="{307CB4B6-0826-4BDE-A053-89C91B7E15E2}" dt="2025-06-01T02:22:08.036" v="9231" actId="207"/>
          <ac:graphicFrameMkLst>
            <pc:docMk/>
            <pc:sldMk cId="3621088789" sldId="396"/>
            <ac:graphicFrameMk id="15" creationId="{1B1597F2-7D90-4A09-9FF8-895AB8B45348}"/>
          </ac:graphicFrameMkLst>
        </pc:graphicFrameChg>
      </pc:sldChg>
      <pc:sldChg chg="addSp modSp new mod modClrScheme chgLayout modNotesTx">
        <pc:chgData name="DeHart, Stephanie" userId="69486e51-f5a3-47fa-a1e8-d600d3da159f" providerId="ADAL" clId="{307CB4B6-0826-4BDE-A053-89C91B7E15E2}" dt="2025-06-01T02:33:31.212" v="9595" actId="20577"/>
        <pc:sldMkLst>
          <pc:docMk/>
          <pc:sldMk cId="947026722" sldId="397"/>
        </pc:sldMkLst>
        <pc:spChg chg="mod ord">
          <ac:chgData name="DeHart, Stephanie" userId="69486e51-f5a3-47fa-a1e8-d600d3da159f" providerId="ADAL" clId="{307CB4B6-0826-4BDE-A053-89C91B7E15E2}" dt="2025-06-01T02:25:24.966" v="9324" actId="700"/>
          <ac:spMkLst>
            <pc:docMk/>
            <pc:sldMk cId="947026722" sldId="397"/>
            <ac:spMk id="2" creationId="{8113F511-031B-456D-A27A-CDA414A78D7E}"/>
          </ac:spMkLst>
        </pc:spChg>
        <pc:spChg chg="mod ord">
          <ac:chgData name="DeHart, Stephanie" userId="69486e51-f5a3-47fa-a1e8-d600d3da159f" providerId="ADAL" clId="{307CB4B6-0826-4BDE-A053-89C91B7E15E2}" dt="2025-06-01T02:26:56.026" v="9376" actId="20577"/>
          <ac:spMkLst>
            <pc:docMk/>
            <pc:sldMk cId="947026722" sldId="397"/>
            <ac:spMk id="3" creationId="{98543C48-8C76-4A6D-948E-CB5932E9FC63}"/>
          </ac:spMkLst>
        </pc:spChg>
        <pc:spChg chg="mod ord">
          <ac:chgData name="DeHart, Stephanie" userId="69486e51-f5a3-47fa-a1e8-d600d3da159f" providerId="ADAL" clId="{307CB4B6-0826-4BDE-A053-89C91B7E15E2}" dt="2025-06-01T02:27:00.841" v="9382" actId="20577"/>
          <ac:spMkLst>
            <pc:docMk/>
            <pc:sldMk cId="947026722" sldId="397"/>
            <ac:spMk id="4" creationId="{3C260903-BF92-4928-9408-AB489C13DE4A}"/>
          </ac:spMkLst>
        </pc:spChg>
        <pc:spChg chg="mod ord">
          <ac:chgData name="DeHart, Stephanie" userId="69486e51-f5a3-47fa-a1e8-d600d3da159f" providerId="ADAL" clId="{307CB4B6-0826-4BDE-A053-89C91B7E15E2}" dt="2025-06-01T02:25:24.966" v="9324" actId="700"/>
          <ac:spMkLst>
            <pc:docMk/>
            <pc:sldMk cId="947026722" sldId="397"/>
            <ac:spMk id="5" creationId="{77D6AEA0-0282-436F-B6F1-2571FDC1A549}"/>
          </ac:spMkLst>
        </pc:spChg>
        <pc:spChg chg="mod ord">
          <ac:chgData name="DeHart, Stephanie" userId="69486e51-f5a3-47fa-a1e8-d600d3da159f" providerId="ADAL" clId="{307CB4B6-0826-4BDE-A053-89C91B7E15E2}" dt="2025-06-01T02:25:24.966" v="9324" actId="700"/>
          <ac:spMkLst>
            <pc:docMk/>
            <pc:sldMk cId="947026722" sldId="397"/>
            <ac:spMk id="6" creationId="{8BCB0C72-818C-4FAB-8723-6136C8BC60C3}"/>
          </ac:spMkLst>
        </pc:spChg>
        <pc:spChg chg="add mod ord">
          <ac:chgData name="DeHart, Stephanie" userId="69486e51-f5a3-47fa-a1e8-d600d3da159f" providerId="ADAL" clId="{307CB4B6-0826-4BDE-A053-89C91B7E15E2}" dt="2025-06-01T02:30:19.897" v="9477" actId="14100"/>
          <ac:spMkLst>
            <pc:docMk/>
            <pc:sldMk cId="947026722" sldId="397"/>
            <ac:spMk id="7" creationId="{F19077E1-3506-4D9C-AD02-5D45C37AA905}"/>
          </ac:spMkLst>
        </pc:spChg>
        <pc:spChg chg="add mod ord">
          <ac:chgData name="DeHart, Stephanie" userId="69486e51-f5a3-47fa-a1e8-d600d3da159f" providerId="ADAL" clId="{307CB4B6-0826-4BDE-A053-89C91B7E15E2}" dt="2025-06-01T02:30:13.234" v="9475" actId="122"/>
          <ac:spMkLst>
            <pc:docMk/>
            <pc:sldMk cId="947026722" sldId="397"/>
            <ac:spMk id="8" creationId="{908D44F0-946C-4D75-8BF7-2666B814F7AA}"/>
          </ac:spMkLst>
        </pc:spChg>
        <pc:spChg chg="mod">
          <ac:chgData name="DeHart, Stephanie" userId="69486e51-f5a3-47fa-a1e8-d600d3da159f" providerId="ADAL" clId="{307CB4B6-0826-4BDE-A053-89C91B7E15E2}" dt="2025-06-01T02:28:48.516" v="9411"/>
          <ac:spMkLst>
            <pc:docMk/>
            <pc:sldMk cId="947026722" sldId="397"/>
            <ac:spMk id="13" creationId="{43B7F184-99DE-4BEF-9A8C-069297ECEA16}"/>
          </ac:spMkLst>
        </pc:spChg>
        <pc:spChg chg="mod">
          <ac:chgData name="DeHart, Stephanie" userId="69486e51-f5a3-47fa-a1e8-d600d3da159f" providerId="ADAL" clId="{307CB4B6-0826-4BDE-A053-89C91B7E15E2}" dt="2025-06-01T02:28:48.516" v="9411"/>
          <ac:spMkLst>
            <pc:docMk/>
            <pc:sldMk cId="947026722" sldId="397"/>
            <ac:spMk id="14" creationId="{B618E243-B9B5-4020-9C60-07F7534AF2DE}"/>
          </ac:spMkLst>
        </pc:spChg>
        <pc:spChg chg="mod">
          <ac:chgData name="DeHart, Stephanie" userId="69486e51-f5a3-47fa-a1e8-d600d3da159f" providerId="ADAL" clId="{307CB4B6-0826-4BDE-A053-89C91B7E15E2}" dt="2025-06-01T02:28:48.516" v="9411"/>
          <ac:spMkLst>
            <pc:docMk/>
            <pc:sldMk cId="947026722" sldId="397"/>
            <ac:spMk id="15" creationId="{F32CFCBD-0B43-433B-8E1B-D1A2CC9EE6A8}"/>
          </ac:spMkLst>
        </pc:spChg>
        <pc:spChg chg="mod">
          <ac:chgData name="DeHart, Stephanie" userId="69486e51-f5a3-47fa-a1e8-d600d3da159f" providerId="ADAL" clId="{307CB4B6-0826-4BDE-A053-89C91B7E15E2}" dt="2025-06-01T02:28:48.516" v="9411"/>
          <ac:spMkLst>
            <pc:docMk/>
            <pc:sldMk cId="947026722" sldId="397"/>
            <ac:spMk id="20" creationId="{0B0166FC-F978-47DA-9C3C-276493DD7BDD}"/>
          </ac:spMkLst>
        </pc:spChg>
        <pc:spChg chg="mod">
          <ac:chgData name="DeHart, Stephanie" userId="69486e51-f5a3-47fa-a1e8-d600d3da159f" providerId="ADAL" clId="{307CB4B6-0826-4BDE-A053-89C91B7E15E2}" dt="2025-06-01T02:28:48.516" v="9411"/>
          <ac:spMkLst>
            <pc:docMk/>
            <pc:sldMk cId="947026722" sldId="397"/>
            <ac:spMk id="21" creationId="{B3348FB4-2CC7-4651-86BC-790B9B38CEF3}"/>
          </ac:spMkLst>
        </pc:spChg>
        <pc:spChg chg="mod">
          <ac:chgData name="DeHart, Stephanie" userId="69486e51-f5a3-47fa-a1e8-d600d3da159f" providerId="ADAL" clId="{307CB4B6-0826-4BDE-A053-89C91B7E15E2}" dt="2025-06-01T02:28:48.516" v="9411"/>
          <ac:spMkLst>
            <pc:docMk/>
            <pc:sldMk cId="947026722" sldId="397"/>
            <ac:spMk id="22" creationId="{4568E9FC-525D-456D-8392-1615B702CD4B}"/>
          </ac:spMkLst>
        </pc:spChg>
        <pc:spChg chg="add mod">
          <ac:chgData name="DeHart, Stephanie" userId="69486e51-f5a3-47fa-a1e8-d600d3da159f" providerId="ADAL" clId="{307CB4B6-0826-4BDE-A053-89C91B7E15E2}" dt="2025-06-01T02:31:14.265" v="9506" actId="164"/>
          <ac:spMkLst>
            <pc:docMk/>
            <pc:sldMk cId="947026722" sldId="397"/>
            <ac:spMk id="25" creationId="{20F3242A-6762-4B20-9515-FA0424C5E5AB}"/>
          </ac:spMkLst>
        </pc:spChg>
        <pc:spChg chg="add mod">
          <ac:chgData name="DeHart, Stephanie" userId="69486e51-f5a3-47fa-a1e8-d600d3da159f" providerId="ADAL" clId="{307CB4B6-0826-4BDE-A053-89C91B7E15E2}" dt="2025-06-01T02:31:35.634" v="9533" actId="164"/>
          <ac:spMkLst>
            <pc:docMk/>
            <pc:sldMk cId="947026722" sldId="397"/>
            <ac:spMk id="27" creationId="{8896EECB-C638-4EB0-BA61-64FB1919F4D0}"/>
          </ac:spMkLst>
        </pc:spChg>
        <pc:grpChg chg="add mod ord">
          <ac:chgData name="DeHart, Stephanie" userId="69486e51-f5a3-47fa-a1e8-d600d3da159f" providerId="ADAL" clId="{307CB4B6-0826-4BDE-A053-89C91B7E15E2}" dt="2025-06-01T02:32:05.338" v="9555" actId="1038"/>
          <ac:grpSpMkLst>
            <pc:docMk/>
            <pc:sldMk cId="947026722" sldId="397"/>
            <ac:grpSpMk id="9" creationId="{C2EBDABC-09A9-4D0B-97CD-E913F389F2B9}"/>
          </ac:grpSpMkLst>
        </pc:grpChg>
        <pc:grpChg chg="add mod ord">
          <ac:chgData name="DeHart, Stephanie" userId="69486e51-f5a3-47fa-a1e8-d600d3da159f" providerId="ADAL" clId="{307CB4B6-0826-4BDE-A053-89C91B7E15E2}" dt="2025-06-01T02:32:05.338" v="9555" actId="1038"/>
          <ac:grpSpMkLst>
            <pc:docMk/>
            <pc:sldMk cId="947026722" sldId="397"/>
            <ac:grpSpMk id="16" creationId="{89C36C23-3247-4CA7-83FD-71C39599E47A}"/>
          </ac:grpSpMkLst>
        </pc:grpChg>
        <pc:grpChg chg="add mod">
          <ac:chgData name="DeHart, Stephanie" userId="69486e51-f5a3-47fa-a1e8-d600d3da159f" providerId="ADAL" clId="{307CB4B6-0826-4BDE-A053-89C91B7E15E2}" dt="2025-06-01T02:31:14.265" v="9506" actId="164"/>
          <ac:grpSpMkLst>
            <pc:docMk/>
            <pc:sldMk cId="947026722" sldId="397"/>
            <ac:grpSpMk id="26" creationId="{10DBFAA8-D821-4A5F-9EA6-8C46D51F88A7}"/>
          </ac:grpSpMkLst>
        </pc:grpChg>
        <pc:grpChg chg="add mod">
          <ac:chgData name="DeHart, Stephanie" userId="69486e51-f5a3-47fa-a1e8-d600d3da159f" providerId="ADAL" clId="{307CB4B6-0826-4BDE-A053-89C91B7E15E2}" dt="2025-06-01T02:32:19.641" v="9589" actId="1037"/>
          <ac:grpSpMkLst>
            <pc:docMk/>
            <pc:sldMk cId="947026722" sldId="397"/>
            <ac:grpSpMk id="28" creationId="{383EC748-FFD8-401F-AABF-865F32BBA6E0}"/>
          </ac:grpSpMkLst>
        </pc:grpChg>
        <pc:picChg chg="add mod">
          <ac:chgData name="DeHart, Stephanie" userId="69486e51-f5a3-47fa-a1e8-d600d3da159f" providerId="ADAL" clId="{307CB4B6-0826-4BDE-A053-89C91B7E15E2}" dt="2025-06-01T02:31:14.265" v="9506" actId="164"/>
          <ac:picMkLst>
            <pc:docMk/>
            <pc:sldMk cId="947026722" sldId="397"/>
            <ac:picMk id="23" creationId="{8B3FFCA0-FC16-41F5-AE28-D80AB8A60E1B}"/>
          </ac:picMkLst>
        </pc:picChg>
        <pc:picChg chg="add mod">
          <ac:chgData name="DeHart, Stephanie" userId="69486e51-f5a3-47fa-a1e8-d600d3da159f" providerId="ADAL" clId="{307CB4B6-0826-4BDE-A053-89C91B7E15E2}" dt="2025-06-01T02:31:35.634" v="9533" actId="164"/>
          <ac:picMkLst>
            <pc:docMk/>
            <pc:sldMk cId="947026722" sldId="397"/>
            <ac:picMk id="24" creationId="{FE65E466-C5D0-4566-B622-C23C7F05CF38}"/>
          </ac:picMkLst>
        </pc:picChg>
        <pc:cxnChg chg="mod">
          <ac:chgData name="DeHart, Stephanie" userId="69486e51-f5a3-47fa-a1e8-d600d3da159f" providerId="ADAL" clId="{307CB4B6-0826-4BDE-A053-89C91B7E15E2}" dt="2025-06-01T02:28:48.516" v="9411"/>
          <ac:cxnSpMkLst>
            <pc:docMk/>
            <pc:sldMk cId="947026722" sldId="397"/>
            <ac:cxnSpMk id="10" creationId="{2B87108F-9CF7-445C-855C-217ED35F4C98}"/>
          </ac:cxnSpMkLst>
        </pc:cxnChg>
        <pc:cxnChg chg="mod">
          <ac:chgData name="DeHart, Stephanie" userId="69486e51-f5a3-47fa-a1e8-d600d3da159f" providerId="ADAL" clId="{307CB4B6-0826-4BDE-A053-89C91B7E15E2}" dt="2025-06-01T02:28:48.516" v="9411"/>
          <ac:cxnSpMkLst>
            <pc:docMk/>
            <pc:sldMk cId="947026722" sldId="397"/>
            <ac:cxnSpMk id="11" creationId="{79D34755-4239-497D-9BF5-2158A19F2F10}"/>
          </ac:cxnSpMkLst>
        </pc:cxnChg>
        <pc:cxnChg chg="mod">
          <ac:chgData name="DeHart, Stephanie" userId="69486e51-f5a3-47fa-a1e8-d600d3da159f" providerId="ADAL" clId="{307CB4B6-0826-4BDE-A053-89C91B7E15E2}" dt="2025-06-01T02:28:48.516" v="9411"/>
          <ac:cxnSpMkLst>
            <pc:docMk/>
            <pc:sldMk cId="947026722" sldId="397"/>
            <ac:cxnSpMk id="12" creationId="{6FFAE5BC-9649-4C70-84B0-5CC822B8F30C}"/>
          </ac:cxnSpMkLst>
        </pc:cxnChg>
        <pc:cxnChg chg="mod">
          <ac:chgData name="DeHart, Stephanie" userId="69486e51-f5a3-47fa-a1e8-d600d3da159f" providerId="ADAL" clId="{307CB4B6-0826-4BDE-A053-89C91B7E15E2}" dt="2025-06-01T02:28:48.516" v="9411"/>
          <ac:cxnSpMkLst>
            <pc:docMk/>
            <pc:sldMk cId="947026722" sldId="397"/>
            <ac:cxnSpMk id="17" creationId="{0137B151-5CB0-470D-B2CB-1CC51D661CE2}"/>
          </ac:cxnSpMkLst>
        </pc:cxnChg>
        <pc:cxnChg chg="mod">
          <ac:chgData name="DeHart, Stephanie" userId="69486e51-f5a3-47fa-a1e8-d600d3da159f" providerId="ADAL" clId="{307CB4B6-0826-4BDE-A053-89C91B7E15E2}" dt="2025-06-01T02:28:48.516" v="9411"/>
          <ac:cxnSpMkLst>
            <pc:docMk/>
            <pc:sldMk cId="947026722" sldId="397"/>
            <ac:cxnSpMk id="18" creationId="{FFCC871F-4BB4-499E-8410-50B1E9F5C926}"/>
          </ac:cxnSpMkLst>
        </pc:cxnChg>
        <pc:cxnChg chg="mod">
          <ac:chgData name="DeHart, Stephanie" userId="69486e51-f5a3-47fa-a1e8-d600d3da159f" providerId="ADAL" clId="{307CB4B6-0826-4BDE-A053-89C91B7E15E2}" dt="2025-06-01T02:28:48.516" v="9411"/>
          <ac:cxnSpMkLst>
            <pc:docMk/>
            <pc:sldMk cId="947026722" sldId="397"/>
            <ac:cxnSpMk id="19" creationId="{7413C00A-0583-4F8F-908C-E750A1C8950C}"/>
          </ac:cxnSpMkLst>
        </pc:cxnChg>
      </pc:sldChg>
      <pc:sldChg chg="addSp delSp modSp new mod modClrScheme chgLayout modNotesTx">
        <pc:chgData name="DeHart, Stephanie" userId="69486e51-f5a3-47fa-a1e8-d600d3da159f" providerId="ADAL" clId="{307CB4B6-0826-4BDE-A053-89C91B7E15E2}" dt="2025-06-01T02:41:22.223" v="10424" actId="20577"/>
        <pc:sldMkLst>
          <pc:docMk/>
          <pc:sldMk cId="2061642247" sldId="398"/>
        </pc:sldMkLst>
        <pc:spChg chg="del mod ord">
          <ac:chgData name="DeHart, Stephanie" userId="69486e51-f5a3-47fa-a1e8-d600d3da159f" providerId="ADAL" clId="{307CB4B6-0826-4BDE-A053-89C91B7E15E2}" dt="2025-06-01T02:34:40.514" v="9614" actId="700"/>
          <ac:spMkLst>
            <pc:docMk/>
            <pc:sldMk cId="2061642247" sldId="398"/>
            <ac:spMk id="2" creationId="{C8AE6A56-B503-4D06-A9C5-45A45ADDCC8E}"/>
          </ac:spMkLst>
        </pc:spChg>
        <pc:spChg chg="del">
          <ac:chgData name="DeHart, Stephanie" userId="69486e51-f5a3-47fa-a1e8-d600d3da159f" providerId="ADAL" clId="{307CB4B6-0826-4BDE-A053-89C91B7E15E2}" dt="2025-06-01T02:34:40.514" v="9614" actId="700"/>
          <ac:spMkLst>
            <pc:docMk/>
            <pc:sldMk cId="2061642247" sldId="398"/>
            <ac:spMk id="3" creationId="{84E19B54-0F54-401D-B86E-70CBFB2C1B44}"/>
          </ac:spMkLst>
        </pc:spChg>
        <pc:spChg chg="del mod ord">
          <ac:chgData name="DeHart, Stephanie" userId="69486e51-f5a3-47fa-a1e8-d600d3da159f" providerId="ADAL" clId="{307CB4B6-0826-4BDE-A053-89C91B7E15E2}" dt="2025-06-01T02:34:40.514" v="9614" actId="700"/>
          <ac:spMkLst>
            <pc:docMk/>
            <pc:sldMk cId="2061642247" sldId="398"/>
            <ac:spMk id="4" creationId="{8FCE5199-CD57-4F61-B8EB-75FE3FCB0EAF}"/>
          </ac:spMkLst>
        </pc:spChg>
        <pc:spChg chg="del">
          <ac:chgData name="DeHart, Stephanie" userId="69486e51-f5a3-47fa-a1e8-d600d3da159f" providerId="ADAL" clId="{307CB4B6-0826-4BDE-A053-89C91B7E15E2}" dt="2025-06-01T02:34:40.514" v="9614" actId="700"/>
          <ac:spMkLst>
            <pc:docMk/>
            <pc:sldMk cId="2061642247" sldId="398"/>
            <ac:spMk id="5" creationId="{5DA09E2A-F824-4774-AC7D-964F60824323}"/>
          </ac:spMkLst>
        </pc:spChg>
        <pc:spChg chg="del">
          <ac:chgData name="DeHart, Stephanie" userId="69486e51-f5a3-47fa-a1e8-d600d3da159f" providerId="ADAL" clId="{307CB4B6-0826-4BDE-A053-89C91B7E15E2}" dt="2025-06-01T02:34:40.514" v="9614" actId="700"/>
          <ac:spMkLst>
            <pc:docMk/>
            <pc:sldMk cId="2061642247" sldId="398"/>
            <ac:spMk id="6" creationId="{2A7AA5C1-5620-47E7-824A-4757CEACCA4C}"/>
          </ac:spMkLst>
        </pc:spChg>
        <pc:spChg chg="mod ord">
          <ac:chgData name="DeHart, Stephanie" userId="69486e51-f5a3-47fa-a1e8-d600d3da159f" providerId="ADAL" clId="{307CB4B6-0826-4BDE-A053-89C91B7E15E2}" dt="2025-06-01T02:34:40.514" v="9614" actId="700"/>
          <ac:spMkLst>
            <pc:docMk/>
            <pc:sldMk cId="2061642247" sldId="398"/>
            <ac:spMk id="7" creationId="{FE2ED988-93D5-474E-B7AD-A344494346D2}"/>
          </ac:spMkLst>
        </pc:spChg>
        <pc:spChg chg="mod ord">
          <ac:chgData name="DeHart, Stephanie" userId="69486e51-f5a3-47fa-a1e8-d600d3da159f" providerId="ADAL" clId="{307CB4B6-0826-4BDE-A053-89C91B7E15E2}" dt="2025-06-01T02:34:40.514" v="9614" actId="700"/>
          <ac:spMkLst>
            <pc:docMk/>
            <pc:sldMk cId="2061642247" sldId="398"/>
            <ac:spMk id="8" creationId="{36F7C147-DBE9-4C93-B4B1-F27969BBB207}"/>
          </ac:spMkLst>
        </pc:spChg>
        <pc:spChg chg="add mod ord">
          <ac:chgData name="DeHart, Stephanie" userId="69486e51-f5a3-47fa-a1e8-d600d3da159f" providerId="ADAL" clId="{307CB4B6-0826-4BDE-A053-89C91B7E15E2}" dt="2025-06-01T02:34:46.329" v="9642" actId="20577"/>
          <ac:spMkLst>
            <pc:docMk/>
            <pc:sldMk cId="2061642247" sldId="398"/>
            <ac:spMk id="9" creationId="{32B61E82-DA7C-41DD-85FD-94D538499840}"/>
          </ac:spMkLst>
        </pc:spChg>
        <pc:spChg chg="add del mod ord">
          <ac:chgData name="DeHart, Stephanie" userId="69486e51-f5a3-47fa-a1e8-d600d3da159f" providerId="ADAL" clId="{307CB4B6-0826-4BDE-A053-89C91B7E15E2}" dt="2025-06-01T02:34:59.298" v="9643" actId="3680"/>
          <ac:spMkLst>
            <pc:docMk/>
            <pc:sldMk cId="2061642247" sldId="398"/>
            <ac:spMk id="10" creationId="{32DC4A97-1E3D-4D21-B4BE-B60997C57C50}"/>
          </ac:spMkLst>
        </pc:spChg>
        <pc:graphicFrameChg chg="add mod ord modGraphic">
          <ac:chgData name="DeHart, Stephanie" userId="69486e51-f5a3-47fa-a1e8-d600d3da159f" providerId="ADAL" clId="{307CB4B6-0826-4BDE-A053-89C91B7E15E2}" dt="2025-06-01T02:40:45.627" v="10423" actId="20577"/>
          <ac:graphicFrameMkLst>
            <pc:docMk/>
            <pc:sldMk cId="2061642247" sldId="398"/>
            <ac:graphicFrameMk id="11" creationId="{46C70BDD-A00B-45D9-902F-85033465626B}"/>
          </ac:graphicFrameMkLst>
        </pc:graphicFrameChg>
      </pc:sldChg>
      <pc:sldChg chg="addSp delSp modSp add mod modAnim modNotesTx">
        <pc:chgData name="DeHart, Stephanie" userId="69486e51-f5a3-47fa-a1e8-d600d3da159f" providerId="ADAL" clId="{307CB4B6-0826-4BDE-A053-89C91B7E15E2}" dt="2025-06-01T02:50:19.580" v="10876"/>
        <pc:sldMkLst>
          <pc:docMk/>
          <pc:sldMk cId="2814611020" sldId="399"/>
        </pc:sldMkLst>
        <pc:spChg chg="add mod">
          <ac:chgData name="DeHart, Stephanie" userId="69486e51-f5a3-47fa-a1e8-d600d3da159f" providerId="ADAL" clId="{307CB4B6-0826-4BDE-A053-89C91B7E15E2}" dt="2025-06-01T02:42:31.835" v="10429"/>
          <ac:spMkLst>
            <pc:docMk/>
            <pc:sldMk cId="2814611020" sldId="399"/>
            <ac:spMk id="13" creationId="{7B10F3D5-28ED-4DE3-A7BB-404E159237FE}"/>
          </ac:spMkLst>
        </pc:spChg>
        <pc:spChg chg="add del mod">
          <ac:chgData name="DeHart, Stephanie" userId="69486e51-f5a3-47fa-a1e8-d600d3da159f" providerId="ADAL" clId="{307CB4B6-0826-4BDE-A053-89C91B7E15E2}" dt="2025-06-01T02:45:54.845" v="10598" actId="21"/>
          <ac:spMkLst>
            <pc:docMk/>
            <pc:sldMk cId="2814611020" sldId="399"/>
            <ac:spMk id="14" creationId="{1D37426F-8F0D-4C21-A4D4-252B26F10B2F}"/>
          </ac:spMkLst>
        </pc:spChg>
        <pc:spChg chg="mod">
          <ac:chgData name="DeHart, Stephanie" userId="69486e51-f5a3-47fa-a1e8-d600d3da159f" providerId="ADAL" clId="{307CB4B6-0826-4BDE-A053-89C91B7E15E2}" dt="2025-06-01T02:42:56.978" v="10526" actId="14100"/>
          <ac:spMkLst>
            <pc:docMk/>
            <pc:sldMk cId="2814611020" sldId="399"/>
            <ac:spMk id="15" creationId="{61EC0208-3D5A-4C5B-9B71-8C3C6E92A13A}"/>
          </ac:spMkLst>
        </pc:spChg>
        <pc:picChg chg="add mod">
          <ac:chgData name="DeHart, Stephanie" userId="69486e51-f5a3-47fa-a1e8-d600d3da159f" providerId="ADAL" clId="{307CB4B6-0826-4BDE-A053-89C91B7E15E2}" dt="2025-06-01T02:42:31.835" v="10429"/>
          <ac:picMkLst>
            <pc:docMk/>
            <pc:sldMk cId="2814611020" sldId="399"/>
            <ac:picMk id="12" creationId="{9E6D5BDD-820D-4ECE-A7F2-D87B1A0635AF}"/>
          </ac:picMkLst>
        </pc:picChg>
      </pc:sldChg>
      <pc:sldMasterChg chg="modSp mod delSldLayout modSldLayout">
        <pc:chgData name="DeHart, Stephanie" userId="69486e51-f5a3-47fa-a1e8-d600d3da159f" providerId="ADAL" clId="{307CB4B6-0826-4BDE-A053-89C91B7E15E2}" dt="2025-05-31T20:36:34.035" v="72" actId="2696"/>
        <pc:sldMasterMkLst>
          <pc:docMk/>
          <pc:sldMasterMk cId="910768851" sldId="2147483677"/>
        </pc:sldMasterMkLst>
        <pc:spChg chg="mod">
          <ac:chgData name="DeHart, Stephanie" userId="69486e51-f5a3-47fa-a1e8-d600d3da159f" providerId="ADAL" clId="{307CB4B6-0826-4BDE-A053-89C91B7E15E2}" dt="2025-05-31T20:34:13.646" v="36" actId="20577"/>
          <ac:spMkLst>
            <pc:docMk/>
            <pc:sldMasterMk cId="910768851" sldId="2147483677"/>
            <ac:spMk id="5" creationId="{332C1DAF-B7B3-4CCB-B4B5-F571E947E252}"/>
          </ac:spMkLst>
        </pc:spChg>
        <pc:sldLayoutChg chg="del">
          <pc:chgData name="DeHart, Stephanie" userId="69486e51-f5a3-47fa-a1e8-d600d3da159f" providerId="ADAL" clId="{307CB4B6-0826-4BDE-A053-89C91B7E15E2}" dt="2025-05-31T20:35:47.900" v="58" actId="2696"/>
          <pc:sldLayoutMkLst>
            <pc:docMk/>
            <pc:sldMasterMk cId="910768851" sldId="2147483677"/>
            <pc:sldLayoutMk cId="506052543" sldId="2147483662"/>
          </pc:sldLayoutMkLst>
        </pc:sldLayoutChg>
        <pc:sldLayoutChg chg="del">
          <pc:chgData name="DeHart, Stephanie" userId="69486e51-f5a3-47fa-a1e8-d600d3da159f" providerId="ADAL" clId="{307CB4B6-0826-4BDE-A053-89C91B7E15E2}" dt="2025-05-31T20:35:54.701" v="59" actId="2696"/>
          <pc:sldLayoutMkLst>
            <pc:docMk/>
            <pc:sldMasterMk cId="910768851" sldId="2147483677"/>
            <pc:sldLayoutMk cId="3324841264" sldId="2147483665"/>
          </pc:sldLayoutMkLst>
        </pc:sldLayoutChg>
        <pc:sldLayoutChg chg="del">
          <pc:chgData name="DeHart, Stephanie" userId="69486e51-f5a3-47fa-a1e8-d600d3da159f" providerId="ADAL" clId="{307CB4B6-0826-4BDE-A053-89C91B7E15E2}" dt="2025-05-31T20:35:56.270" v="60" actId="2696"/>
          <pc:sldLayoutMkLst>
            <pc:docMk/>
            <pc:sldMasterMk cId="910768851" sldId="2147483677"/>
            <pc:sldLayoutMk cId="1436404803" sldId="2147483666"/>
          </pc:sldLayoutMkLst>
        </pc:sldLayoutChg>
        <pc:sldLayoutChg chg="del">
          <pc:chgData name="DeHart, Stephanie" userId="69486e51-f5a3-47fa-a1e8-d600d3da159f" providerId="ADAL" clId="{307CB4B6-0826-4BDE-A053-89C91B7E15E2}" dt="2025-05-31T20:35:56.829" v="61" actId="2696"/>
          <pc:sldLayoutMkLst>
            <pc:docMk/>
            <pc:sldMasterMk cId="910768851" sldId="2147483677"/>
            <pc:sldLayoutMk cId="713924888" sldId="2147483668"/>
          </pc:sldLayoutMkLst>
        </pc:sldLayoutChg>
        <pc:sldLayoutChg chg="del">
          <pc:chgData name="DeHart, Stephanie" userId="69486e51-f5a3-47fa-a1e8-d600d3da159f" providerId="ADAL" clId="{307CB4B6-0826-4BDE-A053-89C91B7E15E2}" dt="2025-05-31T20:35:57.540" v="62" actId="2696"/>
          <pc:sldLayoutMkLst>
            <pc:docMk/>
            <pc:sldMasterMk cId="910768851" sldId="2147483677"/>
            <pc:sldLayoutMk cId="2075503318" sldId="2147483669"/>
          </pc:sldLayoutMkLst>
        </pc:sldLayoutChg>
        <pc:sldLayoutChg chg="del">
          <pc:chgData name="DeHart, Stephanie" userId="69486e51-f5a3-47fa-a1e8-d600d3da159f" providerId="ADAL" clId="{307CB4B6-0826-4BDE-A053-89C91B7E15E2}" dt="2025-05-31T20:35:58.511" v="63" actId="2696"/>
          <pc:sldLayoutMkLst>
            <pc:docMk/>
            <pc:sldMasterMk cId="910768851" sldId="2147483677"/>
            <pc:sldLayoutMk cId="343282216" sldId="2147483670"/>
          </pc:sldLayoutMkLst>
        </pc:sldLayoutChg>
        <pc:sldLayoutChg chg="del">
          <pc:chgData name="DeHart, Stephanie" userId="69486e51-f5a3-47fa-a1e8-d600d3da159f" providerId="ADAL" clId="{307CB4B6-0826-4BDE-A053-89C91B7E15E2}" dt="2025-05-31T20:35:59.089" v="64" actId="2696"/>
          <pc:sldLayoutMkLst>
            <pc:docMk/>
            <pc:sldMasterMk cId="910768851" sldId="2147483677"/>
            <pc:sldLayoutMk cId="3305734317" sldId="2147483671"/>
          </pc:sldLayoutMkLst>
        </pc:sldLayoutChg>
        <pc:sldLayoutChg chg="del">
          <pc:chgData name="DeHart, Stephanie" userId="69486e51-f5a3-47fa-a1e8-d600d3da159f" providerId="ADAL" clId="{307CB4B6-0826-4BDE-A053-89C91B7E15E2}" dt="2025-05-31T20:35:59.632" v="65" actId="2696"/>
          <pc:sldLayoutMkLst>
            <pc:docMk/>
            <pc:sldMasterMk cId="910768851" sldId="2147483677"/>
            <pc:sldLayoutMk cId="759040557" sldId="2147483672"/>
          </pc:sldLayoutMkLst>
        </pc:sldLayoutChg>
        <pc:sldLayoutChg chg="del">
          <pc:chgData name="DeHart, Stephanie" userId="69486e51-f5a3-47fa-a1e8-d600d3da159f" providerId="ADAL" clId="{307CB4B6-0826-4BDE-A053-89C91B7E15E2}" dt="2025-05-31T20:36:00.236" v="66" actId="2696"/>
          <pc:sldLayoutMkLst>
            <pc:docMk/>
            <pc:sldMasterMk cId="910768851" sldId="2147483677"/>
            <pc:sldLayoutMk cId="3160286598" sldId="2147483674"/>
          </pc:sldLayoutMkLst>
        </pc:sldLayoutChg>
        <pc:sldLayoutChg chg="del">
          <pc:chgData name="DeHart, Stephanie" userId="69486e51-f5a3-47fa-a1e8-d600d3da159f" providerId="ADAL" clId="{307CB4B6-0826-4BDE-A053-89C91B7E15E2}" dt="2025-05-31T20:36:01.779" v="67" actId="2696"/>
          <pc:sldLayoutMkLst>
            <pc:docMk/>
            <pc:sldMasterMk cId="910768851" sldId="2147483677"/>
            <pc:sldLayoutMk cId="1115871098" sldId="2147483676"/>
          </pc:sldLayoutMkLst>
        </pc:sldLayoutChg>
        <pc:sldLayoutChg chg="modSp mod">
          <pc:chgData name="DeHart, Stephanie" userId="69486e51-f5a3-47fa-a1e8-d600d3da159f" providerId="ADAL" clId="{307CB4B6-0826-4BDE-A053-89C91B7E15E2}" dt="2025-05-31T20:34:22.400" v="37"/>
          <pc:sldLayoutMkLst>
            <pc:docMk/>
            <pc:sldMasterMk cId="910768851" sldId="2147483677"/>
            <pc:sldLayoutMk cId="1418571199" sldId="2147483679"/>
          </pc:sldLayoutMkLst>
          <pc:spChg chg="mod">
            <ac:chgData name="DeHart, Stephanie" userId="69486e51-f5a3-47fa-a1e8-d600d3da159f" providerId="ADAL" clId="{307CB4B6-0826-4BDE-A053-89C91B7E15E2}" dt="2025-05-31T20:34:22.400" v="37"/>
            <ac:spMkLst>
              <pc:docMk/>
              <pc:sldMasterMk cId="910768851" sldId="2147483677"/>
              <pc:sldLayoutMk cId="1418571199" sldId="2147483679"/>
              <ac:spMk id="5" creationId="{5F00E36B-72A7-4BFB-871F-DF9DC8F5C1EB}"/>
            </ac:spMkLst>
          </pc:spChg>
        </pc:sldLayoutChg>
        <pc:sldLayoutChg chg="modSp mod">
          <pc:chgData name="DeHart, Stephanie" userId="69486e51-f5a3-47fa-a1e8-d600d3da159f" providerId="ADAL" clId="{307CB4B6-0826-4BDE-A053-89C91B7E15E2}" dt="2025-05-31T20:34:35.009" v="39"/>
          <pc:sldLayoutMkLst>
            <pc:docMk/>
            <pc:sldMasterMk cId="910768851" sldId="2147483677"/>
            <pc:sldLayoutMk cId="227678389" sldId="2147483680"/>
          </pc:sldLayoutMkLst>
          <pc:spChg chg="mod">
            <ac:chgData name="DeHart, Stephanie" userId="69486e51-f5a3-47fa-a1e8-d600d3da159f" providerId="ADAL" clId="{307CB4B6-0826-4BDE-A053-89C91B7E15E2}" dt="2025-05-31T20:34:35.009" v="39"/>
            <ac:spMkLst>
              <pc:docMk/>
              <pc:sldMasterMk cId="910768851" sldId="2147483677"/>
              <pc:sldLayoutMk cId="227678389" sldId="2147483680"/>
              <ac:spMk id="5" creationId="{6B320BCB-0D36-4D46-8629-90BEFC6592E6}"/>
            </ac:spMkLst>
          </pc:spChg>
        </pc:sldLayoutChg>
        <pc:sldLayoutChg chg="modSp mod">
          <pc:chgData name="DeHart, Stephanie" userId="69486e51-f5a3-47fa-a1e8-d600d3da159f" providerId="ADAL" clId="{307CB4B6-0826-4BDE-A053-89C91B7E15E2}" dt="2025-05-31T20:34:46.071" v="42"/>
          <pc:sldLayoutMkLst>
            <pc:docMk/>
            <pc:sldMasterMk cId="910768851" sldId="2147483677"/>
            <pc:sldLayoutMk cId="1881513276" sldId="2147483685"/>
          </pc:sldLayoutMkLst>
          <pc:spChg chg="mod">
            <ac:chgData name="DeHart, Stephanie" userId="69486e51-f5a3-47fa-a1e8-d600d3da159f" providerId="ADAL" clId="{307CB4B6-0826-4BDE-A053-89C91B7E15E2}" dt="2025-05-31T20:34:46.071" v="42"/>
            <ac:spMkLst>
              <pc:docMk/>
              <pc:sldMasterMk cId="910768851" sldId="2147483677"/>
              <pc:sldLayoutMk cId="1881513276" sldId="2147483685"/>
              <ac:spMk id="6" creationId="{CC0C3E87-5695-445C-9BAA-AB58B0E3AB8E}"/>
            </ac:spMkLst>
          </pc:spChg>
        </pc:sldLayoutChg>
        <pc:sldLayoutChg chg="modSp mod">
          <pc:chgData name="DeHart, Stephanie" userId="69486e51-f5a3-47fa-a1e8-d600d3da159f" providerId="ADAL" clId="{307CB4B6-0826-4BDE-A053-89C91B7E15E2}" dt="2025-05-31T20:34:49.462" v="43"/>
          <pc:sldLayoutMkLst>
            <pc:docMk/>
            <pc:sldMasterMk cId="910768851" sldId="2147483677"/>
            <pc:sldLayoutMk cId="1022626243" sldId="2147483686"/>
          </pc:sldLayoutMkLst>
          <pc:spChg chg="mod">
            <ac:chgData name="DeHart, Stephanie" userId="69486e51-f5a3-47fa-a1e8-d600d3da159f" providerId="ADAL" clId="{307CB4B6-0826-4BDE-A053-89C91B7E15E2}" dt="2025-05-31T20:34:49.462" v="43"/>
            <ac:spMkLst>
              <pc:docMk/>
              <pc:sldMasterMk cId="910768851" sldId="2147483677"/>
              <pc:sldLayoutMk cId="1022626243" sldId="2147483686"/>
              <ac:spMk id="8" creationId="{16267A56-5B1E-4138-AFE4-DC2743105ED4}"/>
            </ac:spMkLst>
          </pc:spChg>
        </pc:sldLayoutChg>
        <pc:sldLayoutChg chg="modSp mod">
          <pc:chgData name="DeHart, Stephanie" userId="69486e51-f5a3-47fa-a1e8-d600d3da159f" providerId="ADAL" clId="{307CB4B6-0826-4BDE-A053-89C91B7E15E2}" dt="2025-05-31T20:34:52.483" v="44"/>
          <pc:sldLayoutMkLst>
            <pc:docMk/>
            <pc:sldMasterMk cId="910768851" sldId="2147483677"/>
            <pc:sldLayoutMk cId="2864132070" sldId="2147483687"/>
          </pc:sldLayoutMkLst>
          <pc:spChg chg="mod">
            <ac:chgData name="DeHart, Stephanie" userId="69486e51-f5a3-47fa-a1e8-d600d3da159f" providerId="ADAL" clId="{307CB4B6-0826-4BDE-A053-89C91B7E15E2}" dt="2025-05-31T20:34:52.483" v="44"/>
            <ac:spMkLst>
              <pc:docMk/>
              <pc:sldMasterMk cId="910768851" sldId="2147483677"/>
              <pc:sldLayoutMk cId="2864132070" sldId="2147483687"/>
              <ac:spMk id="4" creationId="{208168B5-AA0D-4129-B0C3-575E5C748ABC}"/>
            </ac:spMkLst>
          </pc:spChg>
        </pc:sldLayoutChg>
        <pc:sldLayoutChg chg="modSp mod">
          <pc:chgData name="DeHart, Stephanie" userId="69486e51-f5a3-47fa-a1e8-d600d3da159f" providerId="ADAL" clId="{307CB4B6-0826-4BDE-A053-89C91B7E15E2}" dt="2025-05-31T20:34:57.510" v="45"/>
          <pc:sldLayoutMkLst>
            <pc:docMk/>
            <pc:sldMasterMk cId="910768851" sldId="2147483677"/>
            <pc:sldLayoutMk cId="4290498620" sldId="2147483688"/>
          </pc:sldLayoutMkLst>
          <pc:spChg chg="mod">
            <ac:chgData name="DeHart, Stephanie" userId="69486e51-f5a3-47fa-a1e8-d600d3da159f" providerId="ADAL" clId="{307CB4B6-0826-4BDE-A053-89C91B7E15E2}" dt="2025-05-31T20:34:57.510" v="45"/>
            <ac:spMkLst>
              <pc:docMk/>
              <pc:sldMasterMk cId="910768851" sldId="2147483677"/>
              <pc:sldLayoutMk cId="4290498620" sldId="2147483688"/>
              <ac:spMk id="3" creationId="{F57F30D1-539C-4CFE-BE55-52E7001F6587}"/>
            </ac:spMkLst>
          </pc:spChg>
        </pc:sldLayoutChg>
        <pc:sldLayoutChg chg="modSp mod">
          <pc:chgData name="DeHart, Stephanie" userId="69486e51-f5a3-47fa-a1e8-d600d3da159f" providerId="ADAL" clId="{307CB4B6-0826-4BDE-A053-89C91B7E15E2}" dt="2025-05-31T20:35:01.151" v="46"/>
          <pc:sldLayoutMkLst>
            <pc:docMk/>
            <pc:sldMasterMk cId="910768851" sldId="2147483677"/>
            <pc:sldLayoutMk cId="3625489376" sldId="2147483689"/>
          </pc:sldLayoutMkLst>
          <pc:spChg chg="mod">
            <ac:chgData name="DeHart, Stephanie" userId="69486e51-f5a3-47fa-a1e8-d600d3da159f" providerId="ADAL" clId="{307CB4B6-0826-4BDE-A053-89C91B7E15E2}" dt="2025-05-31T20:35:01.151" v="46"/>
            <ac:spMkLst>
              <pc:docMk/>
              <pc:sldMasterMk cId="910768851" sldId="2147483677"/>
              <pc:sldLayoutMk cId="3625489376" sldId="2147483689"/>
              <ac:spMk id="6" creationId="{EAF1D527-9DAD-447F-BC17-9564C029B382}"/>
            </ac:spMkLst>
          </pc:spChg>
        </pc:sldLayoutChg>
        <pc:sldLayoutChg chg="modSp mod">
          <pc:chgData name="DeHart, Stephanie" userId="69486e51-f5a3-47fa-a1e8-d600d3da159f" providerId="ADAL" clId="{307CB4B6-0826-4BDE-A053-89C91B7E15E2}" dt="2025-05-31T20:35:04.309" v="47"/>
          <pc:sldLayoutMkLst>
            <pc:docMk/>
            <pc:sldMasterMk cId="910768851" sldId="2147483677"/>
            <pc:sldLayoutMk cId="2655610412" sldId="2147483690"/>
          </pc:sldLayoutMkLst>
          <pc:spChg chg="mod">
            <ac:chgData name="DeHart, Stephanie" userId="69486e51-f5a3-47fa-a1e8-d600d3da159f" providerId="ADAL" clId="{307CB4B6-0826-4BDE-A053-89C91B7E15E2}" dt="2025-05-31T20:35:04.309" v="47"/>
            <ac:spMkLst>
              <pc:docMk/>
              <pc:sldMasterMk cId="910768851" sldId="2147483677"/>
              <pc:sldLayoutMk cId="2655610412" sldId="2147483690"/>
              <ac:spMk id="6" creationId="{710C7CD0-7530-499C-8B67-E22F17195CDC}"/>
            </ac:spMkLst>
          </pc:spChg>
        </pc:sldLayoutChg>
        <pc:sldLayoutChg chg="modSp mod">
          <pc:chgData name="DeHart, Stephanie" userId="69486e51-f5a3-47fa-a1e8-d600d3da159f" providerId="ADAL" clId="{307CB4B6-0826-4BDE-A053-89C91B7E15E2}" dt="2025-05-31T20:35:07.318" v="48"/>
          <pc:sldLayoutMkLst>
            <pc:docMk/>
            <pc:sldMasterMk cId="910768851" sldId="2147483677"/>
            <pc:sldLayoutMk cId="3667735701" sldId="2147483691"/>
          </pc:sldLayoutMkLst>
          <pc:spChg chg="mod">
            <ac:chgData name="DeHart, Stephanie" userId="69486e51-f5a3-47fa-a1e8-d600d3da159f" providerId="ADAL" clId="{307CB4B6-0826-4BDE-A053-89C91B7E15E2}" dt="2025-05-31T20:35:07.318" v="48"/>
            <ac:spMkLst>
              <pc:docMk/>
              <pc:sldMasterMk cId="910768851" sldId="2147483677"/>
              <pc:sldLayoutMk cId="3667735701" sldId="2147483691"/>
              <ac:spMk id="5" creationId="{96735957-CA61-496E-957A-F675B83B177B}"/>
            </ac:spMkLst>
          </pc:spChg>
        </pc:sldLayoutChg>
        <pc:sldLayoutChg chg="modSp mod">
          <pc:chgData name="DeHart, Stephanie" userId="69486e51-f5a3-47fa-a1e8-d600d3da159f" providerId="ADAL" clId="{307CB4B6-0826-4BDE-A053-89C91B7E15E2}" dt="2025-05-31T20:35:10.332" v="49"/>
          <pc:sldLayoutMkLst>
            <pc:docMk/>
            <pc:sldMasterMk cId="910768851" sldId="2147483677"/>
            <pc:sldLayoutMk cId="539572667" sldId="2147483692"/>
          </pc:sldLayoutMkLst>
          <pc:spChg chg="mod">
            <ac:chgData name="DeHart, Stephanie" userId="69486e51-f5a3-47fa-a1e8-d600d3da159f" providerId="ADAL" clId="{307CB4B6-0826-4BDE-A053-89C91B7E15E2}" dt="2025-05-31T20:35:10.332" v="49"/>
            <ac:spMkLst>
              <pc:docMk/>
              <pc:sldMasterMk cId="910768851" sldId="2147483677"/>
              <pc:sldLayoutMk cId="539572667" sldId="2147483692"/>
              <ac:spMk id="5" creationId="{B32FA950-F7A6-4DC3-AE97-DCDB3D2912F8}"/>
            </ac:spMkLst>
          </pc:spChg>
        </pc:sldLayoutChg>
        <pc:sldLayoutChg chg="modSp del mod">
          <pc:chgData name="DeHart, Stephanie" userId="69486e51-f5a3-47fa-a1e8-d600d3da159f" providerId="ADAL" clId="{307CB4B6-0826-4BDE-A053-89C91B7E15E2}" dt="2025-05-31T20:35:16.644" v="51" actId="2696"/>
          <pc:sldLayoutMkLst>
            <pc:docMk/>
            <pc:sldMasterMk cId="910768851" sldId="2147483677"/>
            <pc:sldLayoutMk cId="4214237479" sldId="2147483693"/>
          </pc:sldLayoutMkLst>
          <pc:spChg chg="mod">
            <ac:chgData name="DeHart, Stephanie" userId="69486e51-f5a3-47fa-a1e8-d600d3da159f" providerId="ADAL" clId="{307CB4B6-0826-4BDE-A053-89C91B7E15E2}" dt="2025-05-31T20:35:13.972" v="50"/>
            <ac:spMkLst>
              <pc:docMk/>
              <pc:sldMasterMk cId="910768851" sldId="2147483677"/>
              <pc:sldLayoutMk cId="4214237479" sldId="2147483693"/>
              <ac:spMk id="314" creationId="{00000000-0000-0000-0000-000000000000}"/>
            </ac:spMkLst>
          </pc:spChg>
        </pc:sldLayoutChg>
        <pc:sldLayoutChg chg="modSp del mod">
          <pc:chgData name="DeHart, Stephanie" userId="69486e51-f5a3-47fa-a1e8-d600d3da159f" providerId="ADAL" clId="{307CB4B6-0826-4BDE-A053-89C91B7E15E2}" dt="2025-05-31T20:36:29.364" v="68" actId="2696"/>
          <pc:sldLayoutMkLst>
            <pc:docMk/>
            <pc:sldMasterMk cId="910768851" sldId="2147483677"/>
            <pc:sldLayoutMk cId="3780297168" sldId="2147483694"/>
          </pc:sldLayoutMkLst>
          <pc:spChg chg="mod">
            <ac:chgData name="DeHart, Stephanie" userId="69486e51-f5a3-47fa-a1e8-d600d3da159f" providerId="ADAL" clId="{307CB4B6-0826-4BDE-A053-89C91B7E15E2}" dt="2025-05-31T20:35:19.718" v="52"/>
            <ac:spMkLst>
              <pc:docMk/>
              <pc:sldMasterMk cId="910768851" sldId="2147483677"/>
              <pc:sldLayoutMk cId="3780297168" sldId="2147483694"/>
              <ac:spMk id="11" creationId="{CAD31966-421C-41DC-9B46-21B1CD73A77E}"/>
            </ac:spMkLst>
          </pc:spChg>
        </pc:sldLayoutChg>
        <pc:sldLayoutChg chg="modSp del mod">
          <pc:chgData name="DeHart, Stephanie" userId="69486e51-f5a3-47fa-a1e8-d600d3da159f" providerId="ADAL" clId="{307CB4B6-0826-4BDE-A053-89C91B7E15E2}" dt="2025-05-31T20:36:30.824" v="69" actId="2696"/>
          <pc:sldLayoutMkLst>
            <pc:docMk/>
            <pc:sldMasterMk cId="910768851" sldId="2147483677"/>
            <pc:sldLayoutMk cId="173884077" sldId="2147483695"/>
          </pc:sldLayoutMkLst>
          <pc:spChg chg="mod">
            <ac:chgData name="DeHart, Stephanie" userId="69486e51-f5a3-47fa-a1e8-d600d3da159f" providerId="ADAL" clId="{307CB4B6-0826-4BDE-A053-89C91B7E15E2}" dt="2025-05-31T20:35:25.529" v="53"/>
            <ac:spMkLst>
              <pc:docMk/>
              <pc:sldMasterMk cId="910768851" sldId="2147483677"/>
              <pc:sldLayoutMk cId="173884077" sldId="2147483695"/>
              <ac:spMk id="344" creationId="{00000000-0000-0000-0000-000000000000}"/>
            </ac:spMkLst>
          </pc:spChg>
        </pc:sldLayoutChg>
        <pc:sldLayoutChg chg="modSp del mod">
          <pc:chgData name="DeHart, Stephanie" userId="69486e51-f5a3-47fa-a1e8-d600d3da159f" providerId="ADAL" clId="{307CB4B6-0826-4BDE-A053-89C91B7E15E2}" dt="2025-05-31T20:36:31.880" v="70" actId="2696"/>
          <pc:sldLayoutMkLst>
            <pc:docMk/>
            <pc:sldMasterMk cId="910768851" sldId="2147483677"/>
            <pc:sldLayoutMk cId="3182795488" sldId="2147483696"/>
          </pc:sldLayoutMkLst>
          <pc:spChg chg="mod">
            <ac:chgData name="DeHart, Stephanie" userId="69486e51-f5a3-47fa-a1e8-d600d3da159f" providerId="ADAL" clId="{307CB4B6-0826-4BDE-A053-89C91B7E15E2}" dt="2025-05-31T20:35:27.699" v="54"/>
            <ac:spMkLst>
              <pc:docMk/>
              <pc:sldMasterMk cId="910768851" sldId="2147483677"/>
              <pc:sldLayoutMk cId="3182795488" sldId="2147483696"/>
              <ac:spMk id="7" creationId="{D5D91A8B-765C-4E59-8109-94DA4EA55B37}"/>
            </ac:spMkLst>
          </pc:spChg>
        </pc:sldLayoutChg>
        <pc:sldLayoutChg chg="modSp del mod">
          <pc:chgData name="DeHart, Stephanie" userId="69486e51-f5a3-47fa-a1e8-d600d3da159f" providerId="ADAL" clId="{307CB4B6-0826-4BDE-A053-89C91B7E15E2}" dt="2025-05-31T20:36:32.990" v="71" actId="2696"/>
          <pc:sldLayoutMkLst>
            <pc:docMk/>
            <pc:sldMasterMk cId="910768851" sldId="2147483677"/>
            <pc:sldLayoutMk cId="1326046441" sldId="2147483697"/>
          </pc:sldLayoutMkLst>
          <pc:spChg chg="mod">
            <ac:chgData name="DeHart, Stephanie" userId="69486e51-f5a3-47fa-a1e8-d600d3da159f" providerId="ADAL" clId="{307CB4B6-0826-4BDE-A053-89C91B7E15E2}" dt="2025-05-31T20:35:29.940" v="55"/>
            <ac:spMkLst>
              <pc:docMk/>
              <pc:sldMasterMk cId="910768851" sldId="2147483677"/>
              <pc:sldLayoutMk cId="1326046441" sldId="2147483697"/>
              <ac:spMk id="10" creationId="{94036C93-814B-4155-A748-7731CA60AC88}"/>
            </ac:spMkLst>
          </pc:spChg>
        </pc:sldLayoutChg>
        <pc:sldLayoutChg chg="modSp del mod">
          <pc:chgData name="DeHart, Stephanie" userId="69486e51-f5a3-47fa-a1e8-d600d3da159f" providerId="ADAL" clId="{307CB4B6-0826-4BDE-A053-89C91B7E15E2}" dt="2025-05-31T20:36:34.035" v="72" actId="2696"/>
          <pc:sldLayoutMkLst>
            <pc:docMk/>
            <pc:sldMasterMk cId="910768851" sldId="2147483677"/>
            <pc:sldLayoutMk cId="3662841817" sldId="2147483698"/>
          </pc:sldLayoutMkLst>
          <pc:spChg chg="mod">
            <ac:chgData name="DeHart, Stephanie" userId="69486e51-f5a3-47fa-a1e8-d600d3da159f" providerId="ADAL" clId="{307CB4B6-0826-4BDE-A053-89C91B7E15E2}" dt="2025-05-31T20:35:34.439" v="56"/>
            <ac:spMkLst>
              <pc:docMk/>
              <pc:sldMasterMk cId="910768851" sldId="2147483677"/>
              <pc:sldLayoutMk cId="3662841817" sldId="2147483698"/>
              <ac:spMk id="6" creationId="{EFF54790-C8AC-4CF8-8E89-80C5C90F3A17}"/>
            </ac:spMkLst>
          </pc:spChg>
        </pc:sldLayoutChg>
        <pc:sldLayoutChg chg="modSp mod">
          <pc:chgData name="DeHart, Stephanie" userId="69486e51-f5a3-47fa-a1e8-d600d3da159f" providerId="ADAL" clId="{307CB4B6-0826-4BDE-A053-89C91B7E15E2}" dt="2025-05-31T20:35:44.839" v="57"/>
          <pc:sldLayoutMkLst>
            <pc:docMk/>
            <pc:sldMasterMk cId="910768851" sldId="2147483677"/>
            <pc:sldLayoutMk cId="1344780002" sldId="2147483700"/>
          </pc:sldLayoutMkLst>
          <pc:spChg chg="mod">
            <ac:chgData name="DeHart, Stephanie" userId="69486e51-f5a3-47fa-a1e8-d600d3da159f" providerId="ADAL" clId="{307CB4B6-0826-4BDE-A053-89C91B7E15E2}" dt="2025-05-31T20:35:44.839" v="57"/>
            <ac:spMkLst>
              <pc:docMk/>
              <pc:sldMasterMk cId="910768851" sldId="2147483677"/>
              <pc:sldLayoutMk cId="1344780002" sldId="2147483700"/>
              <ac:spMk id="29" creationId="{00000000-0000-0000-0000-000000000000}"/>
            </ac:spMkLst>
          </pc:spChg>
        </pc:sldLayoutChg>
        <pc:sldLayoutChg chg="modSp mod">
          <pc:chgData name="DeHart, Stephanie" userId="69486e51-f5a3-47fa-a1e8-d600d3da159f" providerId="ADAL" clId="{307CB4B6-0826-4BDE-A053-89C91B7E15E2}" dt="2025-05-31T20:34:31.110" v="38"/>
          <pc:sldLayoutMkLst>
            <pc:docMk/>
            <pc:sldMasterMk cId="910768851" sldId="2147483677"/>
            <pc:sldLayoutMk cId="1427074445" sldId="2147483701"/>
          </pc:sldLayoutMkLst>
          <pc:spChg chg="mod">
            <ac:chgData name="DeHart, Stephanie" userId="69486e51-f5a3-47fa-a1e8-d600d3da159f" providerId="ADAL" clId="{307CB4B6-0826-4BDE-A053-89C91B7E15E2}" dt="2025-05-31T20:34:31.110" v="38"/>
            <ac:spMkLst>
              <pc:docMk/>
              <pc:sldMasterMk cId="910768851" sldId="2147483677"/>
              <pc:sldLayoutMk cId="1427074445" sldId="2147483701"/>
              <ac:spMk id="5" creationId="{6B320BCB-0D36-4D46-8629-90BEFC6592E6}"/>
            </ac:spMkLst>
          </pc:spChg>
        </pc:sldLayoutChg>
        <pc:sldLayoutChg chg="modSp mod">
          <pc:chgData name="DeHart, Stephanie" userId="69486e51-f5a3-47fa-a1e8-d600d3da159f" providerId="ADAL" clId="{307CB4B6-0826-4BDE-A053-89C91B7E15E2}" dt="2025-05-31T20:34:38.230" v="40"/>
          <pc:sldLayoutMkLst>
            <pc:docMk/>
            <pc:sldMasterMk cId="910768851" sldId="2147483677"/>
            <pc:sldLayoutMk cId="2092488685" sldId="2147483702"/>
          </pc:sldLayoutMkLst>
          <pc:spChg chg="mod">
            <ac:chgData name="DeHart, Stephanie" userId="69486e51-f5a3-47fa-a1e8-d600d3da159f" providerId="ADAL" clId="{307CB4B6-0826-4BDE-A053-89C91B7E15E2}" dt="2025-05-31T20:34:38.230" v="40"/>
            <ac:spMkLst>
              <pc:docMk/>
              <pc:sldMasterMk cId="910768851" sldId="2147483677"/>
              <pc:sldLayoutMk cId="2092488685" sldId="2147483702"/>
              <ac:spMk id="5" creationId="{6B320BCB-0D36-4D46-8629-90BEFC6592E6}"/>
            </ac:spMkLst>
          </pc:spChg>
        </pc:sldLayoutChg>
        <pc:sldLayoutChg chg="modSp mod">
          <pc:chgData name="DeHart, Stephanie" userId="69486e51-f5a3-47fa-a1e8-d600d3da159f" providerId="ADAL" clId="{307CB4B6-0826-4BDE-A053-89C91B7E15E2}" dt="2025-05-31T20:34:42.086" v="41"/>
          <pc:sldLayoutMkLst>
            <pc:docMk/>
            <pc:sldMasterMk cId="910768851" sldId="2147483677"/>
            <pc:sldLayoutMk cId="2429693801" sldId="2147483703"/>
          </pc:sldLayoutMkLst>
          <pc:spChg chg="mod">
            <ac:chgData name="DeHart, Stephanie" userId="69486e51-f5a3-47fa-a1e8-d600d3da159f" providerId="ADAL" clId="{307CB4B6-0826-4BDE-A053-89C91B7E15E2}" dt="2025-05-31T20:34:42.086" v="41"/>
            <ac:spMkLst>
              <pc:docMk/>
              <pc:sldMasterMk cId="910768851" sldId="2147483677"/>
              <pc:sldLayoutMk cId="2429693801" sldId="2147483703"/>
              <ac:spMk id="5" creationId="{6B320BCB-0D36-4D46-8629-90BEFC6592E6}"/>
            </ac:spMkLst>
          </pc:spChg>
        </pc:sldLayoutChg>
      </pc:sldMasterChg>
      <pc:sldMasterChg chg="del delSldLayout">
        <pc:chgData name="DeHart, Stephanie" userId="69486e51-f5a3-47fa-a1e8-d600d3da159f" providerId="ADAL" clId="{307CB4B6-0826-4BDE-A053-89C91B7E15E2}" dt="2025-05-31T20:33:58.229" v="20" actId="2696"/>
        <pc:sldMasterMkLst>
          <pc:docMk/>
          <pc:sldMasterMk cId="3121234827" sldId="2147483704"/>
        </pc:sldMasterMkLst>
        <pc:sldLayoutChg chg="del">
          <pc:chgData name="DeHart, Stephanie" userId="69486e51-f5a3-47fa-a1e8-d600d3da159f" providerId="ADAL" clId="{307CB4B6-0826-4BDE-A053-89C91B7E15E2}" dt="2025-05-31T20:33:58.222" v="19" actId="2696"/>
          <pc:sldLayoutMkLst>
            <pc:docMk/>
            <pc:sldMasterMk cId="3121234827" sldId="2147483704"/>
            <pc:sldLayoutMk cId="4068975576" sldId="2147483705"/>
          </pc:sldLayoutMkLst>
        </pc:sldLayoutChg>
      </pc:sldMasterChg>
    </pc:docChg>
  </pc:docChgLst>
  <pc:docChgLst>
    <pc:chgData name="DeHart, Stephanie" userId="69486e51-f5a3-47fa-a1e8-d600d3da159f" providerId="ADAL" clId="{07D957FD-3D3B-4069-8855-103568F0CFA9}"/>
    <pc:docChg chg="addSld modSld">
      <pc:chgData name="DeHart, Stephanie" userId="69486e51-f5a3-47fa-a1e8-d600d3da159f" providerId="ADAL" clId="{07D957FD-3D3B-4069-8855-103568F0CFA9}" dt="2025-06-02T00:08:42.579" v="181"/>
      <pc:docMkLst>
        <pc:docMk/>
      </pc:docMkLst>
      <pc:sldChg chg="modSp add mod modAnim modNotesTx">
        <pc:chgData name="DeHart, Stephanie" userId="69486e51-f5a3-47fa-a1e8-d600d3da159f" providerId="ADAL" clId="{07D957FD-3D3B-4069-8855-103568F0CFA9}" dt="2025-06-02T00:08:42.579" v="181"/>
        <pc:sldMkLst>
          <pc:docMk/>
          <pc:sldMk cId="250194492" sldId="362"/>
        </pc:sldMkLst>
        <pc:spChg chg="mod">
          <ac:chgData name="DeHart, Stephanie" userId="69486e51-f5a3-47fa-a1e8-d600d3da159f" providerId="ADAL" clId="{07D957FD-3D3B-4069-8855-103568F0CFA9}" dt="2025-06-02T00:08:25.902" v="179"/>
          <ac:spMkLst>
            <pc:docMk/>
            <pc:sldMk cId="250194492" sldId="362"/>
            <ac:spMk id="4" creationId="{161A8946-FE03-41DE-87D0-8C8C80AE532E}"/>
          </ac:spMkLst>
        </pc:spChg>
      </pc:sldChg>
      <pc:sldChg chg="modSp add mod modNotesTx">
        <pc:chgData name="DeHart, Stephanie" userId="69486e51-f5a3-47fa-a1e8-d600d3da159f" providerId="ADAL" clId="{07D957FD-3D3B-4069-8855-103568F0CFA9}" dt="2025-06-02T00:08:07.794" v="143" actId="20577"/>
        <pc:sldMkLst>
          <pc:docMk/>
          <pc:sldMk cId="832416024" sldId="423"/>
        </pc:sldMkLst>
        <pc:spChg chg="mod">
          <ac:chgData name="DeHart, Stephanie" userId="69486e51-f5a3-47fa-a1e8-d600d3da159f" providerId="ADAL" clId="{07D957FD-3D3B-4069-8855-103568F0CFA9}" dt="2025-06-02T00:07:10.281" v="28" actId="20577"/>
          <ac:spMkLst>
            <pc:docMk/>
            <pc:sldMk cId="832416024" sldId="423"/>
            <ac:spMk id="2" creationId="{DD160303-BCBE-447B-88CD-A21BD930FD41}"/>
          </ac:spMkLst>
        </pc:spChg>
        <pc:spChg chg="mod">
          <ac:chgData name="DeHart, Stephanie" userId="69486e51-f5a3-47fa-a1e8-d600d3da159f" providerId="ADAL" clId="{07D957FD-3D3B-4069-8855-103568F0CFA9}" dt="2025-06-02T00:07:23.045" v="29"/>
          <ac:spMkLst>
            <pc:docMk/>
            <pc:sldMk cId="832416024" sldId="423"/>
            <ac:spMk id="4" creationId="{A56AA749-62AE-4E6D-8E72-D49C259E05D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cherus Grotesque" panose="02000505000000020004" pitchFamily="50" charset="0"/>
                <a:ea typeface="+mn-ea"/>
                <a:cs typeface="+mn-cs"/>
              </a:defRPr>
            </a:pPr>
            <a:r>
              <a:rPr lang="en-US" sz="1600" b="1" dirty="0"/>
              <a:t>Y vs. X</a:t>
            </a:r>
            <a:r>
              <a:rPr lang="en-US" sz="1600" b="1" baseline="-25000" dirty="0"/>
              <a:t>1</a:t>
            </a:r>
            <a:r>
              <a:rPr lang="en-US" sz="1600" b="1" dirty="0"/>
              <a:t>, X</a:t>
            </a:r>
            <a:r>
              <a:rPr lang="en-US" sz="1600" b="1" baseline="-25000" dirty="0"/>
              <a:t>2</a:t>
            </a:r>
            <a:endParaRPr lang="ko-KR" sz="1600" b="1" baseline="-25000" dirty="0"/>
          </a:p>
        </c:rich>
      </c:tx>
      <c:layout>
        <c:manualLayout>
          <c:xMode val="edge"/>
          <c:yMode val="edge"/>
          <c:x val="0.37143600511347979"/>
          <c:y val="2.53099808348307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cherus Grotesque" panose="02000505000000020004" pitchFamily="50" charset="0"/>
              <a:ea typeface="+mn-ea"/>
              <a:cs typeface="+mn-cs"/>
            </a:defRPr>
          </a:pPr>
          <a:endParaRPr lang="en-US"/>
        </a:p>
      </c:txPr>
    </c:title>
    <c:autoTitleDeleted val="0"/>
    <c:plotArea>
      <c:layout>
        <c:manualLayout>
          <c:layoutTarget val="inner"/>
          <c:xMode val="edge"/>
          <c:yMode val="edge"/>
          <c:x val="8.5626740498255818E-2"/>
          <c:y val="0.1834126838074657"/>
          <c:w val="0.87003670991113891"/>
          <c:h val="0.50107639749190136"/>
        </c:manualLayout>
      </c:layout>
      <c:lineChart>
        <c:grouping val="standard"/>
        <c:varyColors val="0"/>
        <c:ser>
          <c:idx val="0"/>
          <c:order val="0"/>
          <c:tx>
            <c:strRef>
              <c:f>Sheet1!$B$1</c:f>
              <c:strCache>
                <c:ptCount val="1"/>
                <c:pt idx="0">
                  <c:v>x1</c:v>
                </c:pt>
              </c:strCache>
            </c:strRef>
          </c:tx>
          <c:spPr>
            <a:ln w="28575" cap="rnd">
              <a:solidFill>
                <a:schemeClr val="accent1"/>
              </a:solidFill>
              <a:round/>
            </a:ln>
            <a:effectLst/>
          </c:spPr>
          <c:marker>
            <c:symbol val="none"/>
          </c:marker>
          <c:cat>
            <c:numRef>
              <c:f>Sheet1!$A$2:$A$7</c:f>
              <c:numCache>
                <c:formatCode>General</c:formatCode>
                <c:ptCount val="6"/>
                <c:pt idx="0">
                  <c:v>0</c:v>
                </c:pt>
                <c:pt idx="1">
                  <c:v>1</c:v>
                </c:pt>
                <c:pt idx="2">
                  <c:v>2</c:v>
                </c:pt>
                <c:pt idx="3">
                  <c:v>3</c:v>
                </c:pt>
                <c:pt idx="4">
                  <c:v>4</c:v>
                </c:pt>
                <c:pt idx="5">
                  <c:v>5</c:v>
                </c:pt>
              </c:numCache>
            </c:numRef>
          </c:cat>
          <c:val>
            <c:numRef>
              <c:f>Sheet1!$B$2:$B$7</c:f>
              <c:numCache>
                <c:formatCode>General</c:formatCode>
                <c:ptCount val="6"/>
                <c:pt idx="0">
                  <c:v>1</c:v>
                </c:pt>
                <c:pt idx="1">
                  <c:v>2</c:v>
                </c:pt>
                <c:pt idx="2">
                  <c:v>3</c:v>
                </c:pt>
                <c:pt idx="3">
                  <c:v>4</c:v>
                </c:pt>
                <c:pt idx="4">
                  <c:v>5</c:v>
                </c:pt>
                <c:pt idx="5">
                  <c:v>6</c:v>
                </c:pt>
              </c:numCache>
            </c:numRef>
          </c:val>
          <c:smooth val="0"/>
          <c:extLst>
            <c:ext xmlns:c16="http://schemas.microsoft.com/office/drawing/2014/chart" uri="{C3380CC4-5D6E-409C-BE32-E72D297353CC}">
              <c16:uniqueId val="{00000000-C37F-485C-A3D2-85C2DD2DE261}"/>
            </c:ext>
          </c:extLst>
        </c:ser>
        <c:ser>
          <c:idx val="1"/>
          <c:order val="1"/>
          <c:tx>
            <c:strRef>
              <c:f>Sheet1!$C$1</c:f>
              <c:strCache>
                <c:ptCount val="1"/>
                <c:pt idx="0">
                  <c:v>x2</c:v>
                </c:pt>
              </c:strCache>
            </c:strRef>
          </c:tx>
          <c:spPr>
            <a:ln w="28575" cap="rnd">
              <a:solidFill>
                <a:schemeClr val="accent2"/>
              </a:solidFill>
              <a:round/>
            </a:ln>
            <a:effectLst/>
          </c:spPr>
          <c:marker>
            <c:symbol val="none"/>
          </c:marker>
          <c:cat>
            <c:numRef>
              <c:f>Sheet1!$A$2:$A$7</c:f>
              <c:numCache>
                <c:formatCode>General</c:formatCode>
                <c:ptCount val="6"/>
                <c:pt idx="0">
                  <c:v>0</c:v>
                </c:pt>
                <c:pt idx="1">
                  <c:v>1</c:v>
                </c:pt>
                <c:pt idx="2">
                  <c:v>2</c:v>
                </c:pt>
                <c:pt idx="3">
                  <c:v>3</c:v>
                </c:pt>
                <c:pt idx="4">
                  <c:v>4</c:v>
                </c:pt>
                <c:pt idx="5">
                  <c:v>5</c:v>
                </c:pt>
              </c:numCache>
            </c:numRef>
          </c:cat>
          <c:val>
            <c:numRef>
              <c:f>Sheet1!$C$2:$C$7</c:f>
              <c:numCache>
                <c:formatCode>General</c:formatCode>
                <c:ptCount val="6"/>
                <c:pt idx="0">
                  <c:v>2</c:v>
                </c:pt>
                <c:pt idx="1">
                  <c:v>2</c:v>
                </c:pt>
                <c:pt idx="2">
                  <c:v>2</c:v>
                </c:pt>
                <c:pt idx="3">
                  <c:v>2</c:v>
                </c:pt>
                <c:pt idx="4">
                  <c:v>2</c:v>
                </c:pt>
                <c:pt idx="5">
                  <c:v>2</c:v>
                </c:pt>
              </c:numCache>
            </c:numRef>
          </c:val>
          <c:smooth val="0"/>
          <c:extLst>
            <c:ext xmlns:c16="http://schemas.microsoft.com/office/drawing/2014/chart" uri="{C3380CC4-5D6E-409C-BE32-E72D297353CC}">
              <c16:uniqueId val="{00000001-C37F-485C-A3D2-85C2DD2DE261}"/>
            </c:ext>
          </c:extLst>
        </c:ser>
        <c:dLbls>
          <c:showLegendKey val="0"/>
          <c:showVal val="0"/>
          <c:showCatName val="0"/>
          <c:showSerName val="0"/>
          <c:showPercent val="0"/>
          <c:showBubbleSize val="0"/>
        </c:dLbls>
        <c:smooth val="0"/>
        <c:axId val="1877093712"/>
        <c:axId val="1910584032"/>
      </c:lineChart>
      <c:catAx>
        <c:axId val="1877093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cherus Grotesque" panose="02000505000000020004" pitchFamily="50" charset="0"/>
                <a:ea typeface="+mn-ea"/>
                <a:cs typeface="+mn-cs"/>
              </a:defRPr>
            </a:pPr>
            <a:endParaRPr lang="en-US"/>
          </a:p>
        </c:txPr>
        <c:crossAx val="1910584032"/>
        <c:crosses val="autoZero"/>
        <c:auto val="1"/>
        <c:lblAlgn val="ctr"/>
        <c:lblOffset val="100"/>
        <c:noMultiLvlLbl val="0"/>
      </c:catAx>
      <c:valAx>
        <c:axId val="1910584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cherus Grotesque" panose="02000505000000020004" pitchFamily="50" charset="0"/>
                <a:ea typeface="+mn-ea"/>
                <a:cs typeface="+mn-cs"/>
              </a:defRPr>
            </a:pPr>
            <a:endParaRPr lang="en-US"/>
          </a:p>
        </c:txPr>
        <c:crossAx val="1877093712"/>
        <c:crosses val="autoZero"/>
        <c:crossBetween val="between"/>
      </c:valAx>
      <c:spPr>
        <a:noFill/>
        <a:ln>
          <a:noFill/>
        </a:ln>
        <a:effectLst/>
      </c:spPr>
    </c:plotArea>
    <c:legend>
      <c:legendPos val="b"/>
      <c:layout>
        <c:manualLayout>
          <c:xMode val="edge"/>
          <c:yMode val="edge"/>
          <c:x val="0.31771312803678148"/>
          <c:y val="0.83770921422806233"/>
          <c:w val="0.38944874702769194"/>
          <c:h val="0.1201074843805531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cherus Grotesque" panose="02000505000000020004" pitchFamily="50"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cherus Grotesque" panose="02000505000000020004" pitchFamily="50"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AF22C-0696-4081-A99E-A644B9F77256}"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AF118F-71AF-49D5-8AA0-F9EED7D2530B}" type="slidenum">
              <a:rPr lang="en-US" smtClean="0"/>
              <a:t>‹#›</a:t>
            </a:fld>
            <a:endParaRPr lang="en-US"/>
          </a:p>
        </p:txBody>
      </p:sp>
    </p:spTree>
    <p:extLst>
      <p:ext uri="{BB962C8B-B14F-4D97-AF65-F5344CB8AC3E}">
        <p14:creationId xmlns:p14="http://schemas.microsoft.com/office/powerpoint/2010/main" val="4001995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introductory module, we reviewed concepts related to simple and multiple linear regression for supervised learning with a continuous output. We are now going to extend to a set of techniques that can improve those models</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a:t>
            </a:fld>
            <a:endParaRPr lang="en-US"/>
          </a:p>
        </p:txBody>
      </p:sp>
    </p:spTree>
    <p:extLst>
      <p:ext uri="{BB962C8B-B14F-4D97-AF65-F5344CB8AC3E}">
        <p14:creationId xmlns:p14="http://schemas.microsoft.com/office/powerpoint/2010/main" val="1227489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already alluded to, subset selection involves using only a subset of available features to fit the model, which often helps with interpretability and also overcoming small dataset limitations. The three types of subset selection we will cover are Best Subset Selection, Forward Stepwise Selection, and Backward Stepwise Selection.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Mixed stepwise selection is another type of subset selection that combines forward and backward but will not be covered here</a:t>
            </a:r>
          </a:p>
          <a:p>
            <a:endParaRPr lang="en-US" dirty="0"/>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14</a:t>
            </a:fld>
            <a:endParaRPr lang="en-US"/>
          </a:p>
        </p:txBody>
      </p:sp>
    </p:spTree>
    <p:extLst>
      <p:ext uri="{BB962C8B-B14F-4D97-AF65-F5344CB8AC3E}">
        <p14:creationId xmlns:p14="http://schemas.microsoft.com/office/powerpoint/2010/main" val="933200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begin with best subset selection.  In Best subset selection we fit all possible combination of variables, in other words, all possible linear models, and pick the “best” one.  So for example, if you had four possible variables to add to the model, a best subset procedure would fit a model with none of the variables, the four possible models with one variable each, the six possible models with 2 variables each, the four possible models with three variables each, and lastly, the model with all four variables.  It would then compare all of these models to determine which is considered best, which in this case, is the model with variables 1, 2, and 4.</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15</a:t>
            </a:fld>
            <a:endParaRPr lang="en-US"/>
          </a:p>
        </p:txBody>
      </p:sp>
    </p:spTree>
    <p:extLst>
      <p:ext uri="{BB962C8B-B14F-4D97-AF65-F5344CB8AC3E}">
        <p14:creationId xmlns:p14="http://schemas.microsoft.com/office/powerpoint/2010/main" val="1181467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determine which is “best”?  The are five commonly used metrics for determining which model is best. The first four metrics are prediction error, mallow’s cp, AIC, and BIC, and for these metrics, a lower value is considered better.  The last metric is adjusted R-square and higher is better.</a:t>
            </a:r>
          </a:p>
          <a:p>
            <a:endParaRPr lang="en-US" dirty="0"/>
          </a:p>
          <a:p>
            <a:r>
              <a:rPr lang="en-US" dirty="0"/>
              <a:t>In ML, we focus on prediction error or Test MSE, so we will not go into the technical details of the other 4 metrics in this class</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16</a:t>
            </a:fld>
            <a:endParaRPr lang="en-US"/>
          </a:p>
        </p:txBody>
      </p:sp>
    </p:spTree>
    <p:extLst>
      <p:ext uri="{BB962C8B-B14F-4D97-AF65-F5344CB8AC3E}">
        <p14:creationId xmlns:p14="http://schemas.microsoft.com/office/powerpoint/2010/main" val="1842925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technique is forward stepwise selection, where we start with the linear model with no variables, so just the intercept, and add variables one at a time until there is minimal reduction in error by adding an additional variable.  Note that once a variable is added, it cannot be removed at a later stage. So for our example of 4 possible variables, forward selection starts  with no variables and then looks at which single variable, when added to the model, produces the greatest reduction in error, and add that to the model. In this case, variable 4 is added.  We then look at the model with variable 4 and see which of variables 1, 2, and 3, result in the greatest reduction in error, in this case, variable 1.  We do this again and variable 3 is added.  At this point, the method looks add how error is reduced by adding variable 2 and determines the reduction in error is not worth the additional complexity of adding another variable.  The process concludes with variables 1, 3, and 4 being the “best” subset.  Note this is a different result than we got from best subset selection, but this is not always the case. Sometimes the results will agree</a:t>
            </a:r>
          </a:p>
        </p:txBody>
      </p:sp>
      <p:sp>
        <p:nvSpPr>
          <p:cNvPr id="4" name="Slide Number Placeholder 3"/>
          <p:cNvSpPr>
            <a:spLocks noGrp="1"/>
          </p:cNvSpPr>
          <p:nvPr>
            <p:ph type="sldNum" sz="quarter" idx="5"/>
          </p:nvPr>
        </p:nvSpPr>
        <p:spPr/>
        <p:txBody>
          <a:bodyPr/>
          <a:lstStyle/>
          <a:p>
            <a:fld id="{B7AF118F-71AF-49D5-8AA0-F9EED7D2530B}" type="slidenum">
              <a:rPr lang="en-US" smtClean="0"/>
              <a:t>17</a:t>
            </a:fld>
            <a:endParaRPr lang="en-US"/>
          </a:p>
        </p:txBody>
      </p:sp>
    </p:spTree>
    <p:extLst>
      <p:ext uri="{BB962C8B-B14F-4D97-AF65-F5344CB8AC3E}">
        <p14:creationId xmlns:p14="http://schemas.microsoft.com/office/powerpoint/2010/main" val="3966650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have backward stepwise selection, where we start with the full model, so the model with all possible variables, and remove a variable one at a time until there is minimal increase in error.  Note that once a variable is removed, it cannot be added back in at a later stage.  So for our example, we start with the model containing all four variables and remove the variable whose removal results in the least increase in error.  In this case, this is variable 4, and we have the model with just variables 1, 2, and 3.  We then remove variable 2 based on how error increases and the procedure stops as no removals are worth the increased error.  In this case, we get the model with just variables 1 and 3, which is different from our previous results.</a:t>
            </a:r>
          </a:p>
          <a:p>
            <a:endParaRPr lang="en-US" dirty="0"/>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18</a:t>
            </a:fld>
            <a:endParaRPr lang="en-US"/>
          </a:p>
        </p:txBody>
      </p:sp>
    </p:spTree>
    <p:extLst>
      <p:ext uri="{BB962C8B-B14F-4D97-AF65-F5344CB8AC3E}">
        <p14:creationId xmlns:p14="http://schemas.microsoft.com/office/powerpoint/2010/main" val="4026939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table summarizes the pros and cons of the three methods we just discussed.  This may be obvious, but a pro of best subset selection is that it finds the best linear model.  But you can imagine that, as the number of possible predictors increases, the model linear models need to be fit to determine which is best.  This can be very computationally expensive, and potentially impossible for very large data sets.  This is typically not as much of a problem for forward or backward stepwise selection.  They are usually less computationally intensive as they do not compute all possible models.  The con to these methods is that they are not guaranteed to find the best variable combination.  We saw this demonstrated in our example where backward selection settled on a different model than best subset selection.  Another downside to backward stepwise selection is that it cannot be used when we have more variables in our data than we do observations.  </a:t>
            </a: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19</a:t>
            </a:fld>
            <a:endParaRPr lang="en-US"/>
          </a:p>
        </p:txBody>
      </p:sp>
    </p:spTree>
    <p:extLst>
      <p:ext uri="{BB962C8B-B14F-4D97-AF65-F5344CB8AC3E}">
        <p14:creationId xmlns:p14="http://schemas.microsoft.com/office/powerpoint/2010/main" val="3379766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our example where we are interested in predicting the number of college applications. While we could fit the multiple linear regression model with all 17 variables, we know this could lead to issues with interpretability and overfitting.  In the last section, we looked at subset selection methods that completely remove some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explore shrinkage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Shrinkage methods are used for correlated </a:t>
            </a:r>
            <a:r>
              <a:rPr lang="en-US" dirty="0" err="1"/>
              <a:t>Xs</a:t>
            </a:r>
            <a:r>
              <a:rPr lang="en-US" dirty="0"/>
              <a:t> in regression.  Some shrinkage methods also incorporate the concept of variable selection.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Subset selection focuses on getting the right variables. While shrinkage and dimension reduction focus on reducing the effect of correlated predictors</a:t>
            </a:r>
          </a:p>
        </p:txBody>
      </p:sp>
      <p:sp>
        <p:nvSpPr>
          <p:cNvPr id="4" name="Slide Number Placeholder 3"/>
          <p:cNvSpPr>
            <a:spLocks noGrp="1"/>
          </p:cNvSpPr>
          <p:nvPr>
            <p:ph type="sldNum" sz="quarter" idx="5"/>
          </p:nvPr>
        </p:nvSpPr>
        <p:spPr/>
        <p:txBody>
          <a:bodyPr/>
          <a:lstStyle/>
          <a:p>
            <a:fld id="{B7AF118F-71AF-49D5-8AA0-F9EED7D2530B}" type="slidenum">
              <a:rPr lang="en-US" smtClean="0"/>
              <a:t>21</a:t>
            </a:fld>
            <a:endParaRPr lang="en-US"/>
          </a:p>
        </p:txBody>
      </p:sp>
    </p:spTree>
    <p:extLst>
      <p:ext uri="{BB962C8B-B14F-4D97-AF65-F5344CB8AC3E}">
        <p14:creationId xmlns:p14="http://schemas.microsoft.com/office/powerpoint/2010/main" val="3104839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none" strike="noStrike" dirty="0">
                <a:solidFill>
                  <a:srgbClr val="000000"/>
                </a:solidFill>
                <a:effectLst/>
                <a:latin typeface="Calibri" panose="020F0502020204030204" pitchFamily="34" charset="0"/>
              </a:rPr>
              <a:t>Shrinkage allows some adjustments to be made to the linear model to improve interpretability, reduce estimator variability, and overcome data shortage that would preclude the estimation of all parameters in the model (i.e. fewer observations than parameters).</a:t>
            </a:r>
            <a:r>
              <a:rPr lang="en-US" b="0" i="0" dirty="0">
                <a:solidFill>
                  <a:srgbClr val="444444"/>
                </a:solidFill>
                <a:effectLst/>
                <a:latin typeface="Calibri" panose="020F0502020204030204" pitchFamily="34" charset="0"/>
              </a:rPr>
              <a:t>​</a:t>
            </a:r>
          </a:p>
          <a:p>
            <a:pPr algn="l" rtl="0" fontAlgn="base"/>
            <a:endParaRPr lang="en-US" b="0" i="0" dirty="0">
              <a:solidFill>
                <a:srgbClr val="444444"/>
              </a:solidFill>
              <a:effectLst/>
              <a:latin typeface="Calibri" panose="020F0502020204030204" pitchFamily="34" charset="0"/>
            </a:endParaRPr>
          </a:p>
          <a:p>
            <a:pPr algn="l" rtl="0" fontAlgn="base"/>
            <a:r>
              <a:rPr lang="en-US" b="0" i="0" dirty="0">
                <a:solidFill>
                  <a:srgbClr val="444444"/>
                </a:solidFill>
                <a:effectLst/>
                <a:latin typeface="Calibri" panose="020F0502020204030204" pitchFamily="34" charset="0"/>
              </a:rPr>
              <a:t>Reduces the impact of multicollinearity on individual parameter estimates​</a:t>
            </a:r>
          </a:p>
          <a:p>
            <a:pPr algn="l" rtl="0" fontAlgn="base"/>
            <a:r>
              <a:rPr lang="en-US" b="0" i="0" dirty="0">
                <a:solidFill>
                  <a:srgbClr val="444444"/>
                </a:solidFill>
                <a:effectLst/>
                <a:latin typeface="Calibri" panose="020F0502020204030204" pitchFamily="34" charset="0"/>
              </a:rPr>
              <a:t>Helps with variable selection​</a:t>
            </a:r>
          </a:p>
          <a:p>
            <a:pPr algn="l" rtl="0" fontAlgn="base"/>
            <a:r>
              <a:rPr lang="en-US" b="0" i="0" dirty="0">
                <a:solidFill>
                  <a:srgbClr val="444444"/>
                </a:solidFill>
                <a:effectLst/>
                <a:latin typeface="Calibri" panose="020F0502020204030204" pitchFamily="34" charset="0"/>
              </a:rPr>
              <a:t>Allows for model fitting in the situation where n &lt; k where n is the total number of data points and k is the number of regressors you want to include in a mode</a:t>
            </a:r>
          </a:p>
          <a:p>
            <a:pPr algn="l" rtl="0" fontAlgn="base"/>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We will provide an overview of:</a:t>
            </a:r>
            <a:r>
              <a:rPr lang="en-US" b="0" i="0" dirty="0">
                <a:solidFill>
                  <a:srgbClr val="444444"/>
                </a:solidFill>
                <a:effectLst/>
                <a:latin typeface="Calibri" panose="020F0502020204030204" pitchFamily="34" charset="0"/>
              </a:rPr>
              <a:t>​</a:t>
            </a:r>
          </a:p>
          <a:p>
            <a:pPr marL="171450" indent="-171450"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Ridge Regression</a:t>
            </a:r>
            <a:r>
              <a:rPr lang="en-US" b="0" i="0" dirty="0">
                <a:solidFill>
                  <a:srgbClr val="444444"/>
                </a:solidFill>
                <a:effectLst/>
                <a:latin typeface="Calibri" panose="020F0502020204030204" pitchFamily="34" charset="0"/>
              </a:rPr>
              <a:t>​</a:t>
            </a:r>
          </a:p>
          <a:p>
            <a:pPr marL="171450" indent="-171450"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LASSO</a:t>
            </a:r>
            <a:endParaRPr lang="en-US" b="0" i="0" dirty="0">
              <a:solidFill>
                <a:srgbClr val="444444"/>
              </a:solidFill>
              <a:effectLst/>
              <a:latin typeface="Calibri" panose="020F0502020204030204" pitchFamily="34" charset="0"/>
            </a:endParaRPr>
          </a:p>
          <a:p>
            <a:pPr algn="l" rtl="0" fontAlgn="base"/>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Ridge regression was initially introduced in the 1970s and further developed in the subsequent decades to become a standard practice in statistical software. LASSO (and elastic net which is not covered in this course) are extensions of ridge regression that also incorporate the problem of model selection and help overcome a shortage of data where we have fewer data points then independent variables we want to include.</a:t>
            </a:r>
            <a:r>
              <a:rPr lang="en-US" b="0" i="0" dirty="0">
                <a:solidFill>
                  <a:srgbClr val="444444"/>
                </a:solidFill>
                <a:effectLst/>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22</a:t>
            </a:fld>
            <a:endParaRPr lang="en-US"/>
          </a:p>
        </p:txBody>
      </p:sp>
    </p:spTree>
    <p:extLst>
      <p:ext uri="{BB962C8B-B14F-4D97-AF65-F5344CB8AC3E}">
        <p14:creationId xmlns:p14="http://schemas.microsoft.com/office/powerpoint/2010/main" val="114296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the concept of shrinkage in general terms.  The concept of shrinkage means that we are “shrinking” the value or magnitude of coefficient estimators towards zero to make the model less flexible.  As you recall from other modules, overly flexible models cause high variability which is undesirable and tied to overfitting.  Shrinkage prevents overfitting statistical models.​</a:t>
            </a:r>
          </a:p>
          <a:p>
            <a:endParaRPr lang="en-US" dirty="0"/>
          </a:p>
          <a:p>
            <a:r>
              <a:rPr lang="en-US" dirty="0"/>
              <a:t>Consider the example on the right where a linear regression is fit on a small data set.  If we fit a line to these points, we might overly rely on the data at hand versus a line that might have been fit with a larger data set we collected in the future.</a:t>
            </a:r>
          </a:p>
        </p:txBody>
      </p:sp>
      <p:sp>
        <p:nvSpPr>
          <p:cNvPr id="4" name="Slide Number Placeholder 3"/>
          <p:cNvSpPr>
            <a:spLocks noGrp="1"/>
          </p:cNvSpPr>
          <p:nvPr>
            <p:ph type="sldNum" sz="quarter" idx="5"/>
          </p:nvPr>
        </p:nvSpPr>
        <p:spPr/>
        <p:txBody>
          <a:bodyPr/>
          <a:lstStyle/>
          <a:p>
            <a:fld id="{B7AF118F-71AF-49D5-8AA0-F9EED7D2530B}" type="slidenum">
              <a:rPr lang="en-US" smtClean="0"/>
              <a:t>23</a:t>
            </a:fld>
            <a:endParaRPr lang="en-US"/>
          </a:p>
        </p:txBody>
      </p:sp>
    </p:spTree>
    <p:extLst>
      <p:ext uri="{BB962C8B-B14F-4D97-AF65-F5344CB8AC3E}">
        <p14:creationId xmlns:p14="http://schemas.microsoft.com/office/powerpoint/2010/main" val="2960333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Ridge Regression implements a small modification to the classic linear model; adding a penalty term which causes the fitting process to favor models with smaller coefficients</a:t>
            </a:r>
          </a:p>
          <a:p>
            <a:r>
              <a:rPr lang="en-US" dirty="0"/>
              <a:t>In other words, it becomes harder for datapoints to influence the slope coefficients away from the baseline of zero (horizontal line)</a:t>
            </a:r>
          </a:p>
          <a:p>
            <a:r>
              <a:rPr lang="en-US" dirty="0"/>
              <a:t>The larger the tuning parameter, the harder it is for datapoints to influence the slopes</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24</a:t>
            </a:fld>
            <a:endParaRPr lang="en-US"/>
          </a:p>
        </p:txBody>
      </p:sp>
    </p:spTree>
    <p:extLst>
      <p:ext uri="{BB962C8B-B14F-4D97-AF65-F5344CB8AC3E}">
        <p14:creationId xmlns:p14="http://schemas.microsoft.com/office/powerpoint/2010/main" val="3008027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solidFill>
                  <a:srgbClr val="000000"/>
                </a:solidFill>
                <a:effectLst/>
                <a:latin typeface="Calibri" panose="020F0502020204030204" pitchFamily="34" charset="0"/>
                <a:ea typeface="Times New Roman" panose="02020603050405020304" pitchFamily="18" charset="0"/>
              </a:rPr>
              <a:t>In the machine learning modules, we always want to ground you in the application of the techniques presented. The linear model improvement techniques in this module can be used in supervised learning.</a:t>
            </a:r>
          </a:p>
          <a:p>
            <a:pPr marL="228600" indent="0" algn="l">
              <a:buFont typeface="Arial" panose="020B0604020202020204" pitchFamily="34" charse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6489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none" strike="noStrike" dirty="0">
                <a:solidFill>
                  <a:srgbClr val="000000"/>
                </a:solidFill>
                <a:effectLst/>
                <a:latin typeface="Calibri" panose="020F0502020204030204" pitchFamily="34" charset="0"/>
              </a:rPr>
              <a:t>This concept is further illustrated on this slide where we see the ridge regression estimate more closely aligned with the linear regression model on the larger data set.</a:t>
            </a:r>
            <a:r>
              <a:rPr lang="en-US" b="0" i="0" dirty="0">
                <a:solidFill>
                  <a:srgbClr val="444444"/>
                </a:solidFill>
                <a:effectLst/>
                <a:latin typeface="Calibri" panose="020F0502020204030204" pitchFamily="34" charset="0"/>
              </a:rPr>
              <a:t>​</a:t>
            </a:r>
          </a:p>
          <a:p>
            <a:pPr algn="l" rtl="0" fontAlgn="base"/>
            <a:r>
              <a:rPr lang="en-US" b="0" i="0" u="none" strike="noStrike" dirty="0">
                <a:solidFill>
                  <a:srgbClr val="000000"/>
                </a:solidFill>
                <a:effectLst/>
                <a:latin typeface="Calibri" panose="020F0502020204030204" pitchFamily="34" charset="0"/>
              </a:rPr>
              <a:t>Basically, ridge regression makes it harder for the data points to influence the slope coefficients by adding a penalty to flexible models.</a:t>
            </a:r>
            <a:r>
              <a:rPr lang="en-US" b="0" i="0" dirty="0">
                <a:solidFill>
                  <a:srgbClr val="444444"/>
                </a:solidFill>
                <a:effectLst/>
                <a:latin typeface="Calibri" panose="020F0502020204030204" pitchFamily="34" charset="0"/>
              </a:rPr>
              <a:t>​</a:t>
            </a:r>
          </a:p>
          <a:p>
            <a:pPr algn="l" rtl="0" fontAlgn="base"/>
            <a:r>
              <a:rPr lang="en-US" b="0" i="0" u="none" strike="noStrike" dirty="0">
                <a:solidFill>
                  <a:srgbClr val="000000"/>
                </a:solidFill>
                <a:effectLst/>
                <a:latin typeface="Calibri" panose="020F0502020204030204" pitchFamily="34" charset="0"/>
              </a:rPr>
              <a:t>This penalty reduces the variances of the parameters in the linear regression models but introduces a small amount of bias.</a:t>
            </a:r>
            <a:endParaRPr lang="en-US" b="0" i="0" dirty="0">
              <a:solidFill>
                <a:srgbClr val="444444"/>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25</a:t>
            </a:fld>
            <a:endParaRPr lang="en-US"/>
          </a:p>
        </p:txBody>
      </p:sp>
    </p:spTree>
    <p:extLst>
      <p:ext uri="{BB962C8B-B14F-4D97-AF65-F5344CB8AC3E}">
        <p14:creationId xmlns:p14="http://schemas.microsoft.com/office/powerpoint/2010/main" val="163400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a:r>
                  <a:rPr lang="en-US" dirty="0"/>
                  <a:t>Refresh on linear regression estimation.  </a:t>
                </a:r>
                <a:endParaRPr lang="en-US" alt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Minimize MSE by taking the derivatives with respect to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a14:m>
                <a:r>
                  <a:rPr lang="en-US" dirty="0"/>
                  <a:t>, setting them equal to 0, and solving</a:t>
                </a:r>
              </a:p>
              <a:p>
                <a:endParaRPr lang="en-US" dirty="0"/>
              </a:p>
            </p:txBody>
          </p:sp>
        </mc:Choice>
        <mc:Fallback xmlns="">
          <p:sp>
            <p:nvSpPr>
              <p:cNvPr id="3" name="Notes Placeholder 2"/>
              <p:cNvSpPr>
                <a:spLocks noGrp="1"/>
              </p:cNvSpPr>
              <p:nvPr>
                <p:ph type="body" idx="1"/>
              </p:nvPr>
            </p:nvSpPr>
            <p:spPr/>
            <p:txBody>
              <a:bodyPr/>
              <a:lstStyle/>
              <a:p>
                <a:pPr lvl="0"/>
                <a:r>
                  <a:rPr lang="en-US" dirty="0"/>
                  <a:t>Refresh on linear regression estimation.  </a:t>
                </a:r>
                <a:endParaRPr lang="en-US" alt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Minimize MSE by taking the derivatives with respect to </a:t>
                </a:r>
                <a:r>
                  <a:rPr lang="en-US" i="0">
                    <a:latin typeface="Cambria Math" panose="02040503050406030204" pitchFamily="18" charset="0"/>
                    <a:ea typeface="Cambria Math" panose="02040503050406030204" pitchFamily="18" charset="0"/>
                  </a:rPr>
                  <a:t>𝛽_</a:t>
                </a:r>
                <a:r>
                  <a:rPr lang="en-US" b="0" i="0">
                    <a:latin typeface="Cambria Math" panose="02040503050406030204" pitchFamily="18" charset="0"/>
                  </a:rPr>
                  <a:t>0</a:t>
                </a:r>
                <a:r>
                  <a:rPr lang="en-US" dirty="0"/>
                  <a:t> and </a:t>
                </a:r>
                <a:r>
                  <a:rPr lang="en-US" i="0">
                    <a:latin typeface="Cambria Math" panose="02040503050406030204" pitchFamily="18" charset="0"/>
                    <a:ea typeface="Cambria Math" panose="02040503050406030204" pitchFamily="18" charset="0"/>
                  </a:rPr>
                  <a:t>𝛽_</a:t>
                </a:r>
                <a:r>
                  <a:rPr lang="en-US" b="0" i="0">
                    <a:latin typeface="Cambria Math" panose="02040503050406030204" pitchFamily="18" charset="0"/>
                  </a:rPr>
                  <a:t>1</a:t>
                </a:r>
                <a:r>
                  <a:rPr lang="en-US" dirty="0"/>
                  <a:t>, setting them equal to 0, and solving</a:t>
                </a:r>
              </a:p>
              <a:p>
                <a:endParaRPr lang="en-US" dirty="0"/>
              </a:p>
            </p:txBody>
          </p:sp>
        </mc:Fallback>
      </mc:AlternateContent>
      <p:sp>
        <p:nvSpPr>
          <p:cNvPr id="4" name="Slide Number Placeholder 3"/>
          <p:cNvSpPr>
            <a:spLocks noGrp="1"/>
          </p:cNvSpPr>
          <p:nvPr>
            <p:ph type="sldNum" sz="quarter" idx="5"/>
          </p:nvPr>
        </p:nvSpPr>
        <p:spPr/>
        <p:txBody>
          <a:bodyPr/>
          <a:lstStyle/>
          <a:p>
            <a:fld id="{CE4E635B-CFEB-44A4-B187-80871970DC23}" type="slidenum">
              <a:rPr lang="en-US" smtClean="0"/>
              <a:t>26</a:t>
            </a:fld>
            <a:endParaRPr lang="en-US"/>
          </a:p>
        </p:txBody>
      </p:sp>
    </p:spTree>
    <p:extLst>
      <p:ext uri="{BB962C8B-B14F-4D97-AF65-F5344CB8AC3E}">
        <p14:creationId xmlns:p14="http://schemas.microsoft.com/office/powerpoint/2010/main" val="3295158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latin typeface="+mj-lt"/>
              </a:rPr>
              <a:t>For ridge regression, we instead find the model that minimizes the expression seen here</a:t>
            </a:r>
          </a:p>
          <a:p>
            <a:endParaRPr lang="en-US" dirty="0"/>
          </a:p>
          <a:p>
            <a:r>
              <a:rPr lang="en-US" sz="1800" b="0" i="0" u="none" strike="noStrike" dirty="0">
                <a:solidFill>
                  <a:srgbClr val="000000"/>
                </a:solidFill>
                <a:effectLst/>
                <a:latin typeface="Calibri" panose="020F0502020204030204" pitchFamily="34" charset="0"/>
              </a:rPr>
              <a:t>An additional parameter is estimated in ridge regression. This tuning parameter, denoted by the Greek letter lambda, is known as the shrinkage parameter. Larger values of lambda increase bias and reduce variability. </a:t>
            </a:r>
          </a:p>
          <a:p>
            <a:endParaRPr lang="en-US" sz="1800" b="0"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𝜆 decreases, the estimators converge to least squares estimators (𝜆=0); as it increases, the model fitting process favors smaller estimators, and thus shrinks them towards zero</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27</a:t>
            </a:fld>
            <a:endParaRPr lang="en-US"/>
          </a:p>
        </p:txBody>
      </p:sp>
    </p:spTree>
    <p:extLst>
      <p:ext uri="{BB962C8B-B14F-4D97-AF65-F5344CB8AC3E}">
        <p14:creationId xmlns:p14="http://schemas.microsoft.com/office/powerpoint/2010/main" val="1872467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rtl="0" fontAlgn="base"/>
                <a:r>
                  <a:rPr lang="en-US" b="0" i="0" u="none" strike="noStrike" dirty="0">
                    <a:solidFill>
                      <a:srgbClr val="000000"/>
                    </a:solidFill>
                    <a:effectLst/>
                    <a:latin typeface="Calibri" panose="020F0502020204030204" pitchFamily="34" charset="0"/>
                  </a:rPr>
                  <a:t>An additional parameter is estimated in ridge regression. This parameter, denoted by the Greek letter lambda, is known as the shrinkage parameter. Larger values of lambda increase bias and reduce variability. </a:t>
                </a:r>
                <a:r>
                  <a:rPr lang="en-US" b="0" i="0" dirty="0">
                    <a:solidFill>
                      <a:srgbClr val="444444"/>
                    </a:solidFill>
                    <a:effectLst/>
                    <a:latin typeface="Calibri" panose="020F0502020204030204" pitchFamily="34" charset="0"/>
                  </a:rPr>
                  <a:t>​</a:t>
                </a:r>
                <a:r>
                  <a:rPr lang="en-US" b="0" i="0" u="none" strike="noStrike" dirty="0">
                    <a:solidFill>
                      <a:srgbClr val="000000"/>
                    </a:solidFill>
                    <a:effectLst/>
                    <a:latin typeface="Calibri" panose="020F0502020204030204" pitchFamily="34" charset="0"/>
                  </a:rPr>
                  <a:t>This brings us back to one of the big ideas in machine learning which is the bias variability tradeoff.</a:t>
                </a:r>
                <a:r>
                  <a:rPr lang="en-US" b="0" i="0" dirty="0">
                    <a:solidFill>
                      <a:srgbClr val="444444"/>
                    </a:solidFill>
                    <a:effectLst/>
                    <a:latin typeface="Calibri" panose="020F0502020204030204" pitchFamily="34" charset="0"/>
                  </a:rPr>
                  <a:t>​ </a:t>
                </a:r>
                <a:r>
                  <a:rPr lang="en-US" b="0" i="0" u="none" strike="noStrike" dirty="0">
                    <a:solidFill>
                      <a:srgbClr val="000000"/>
                    </a:solidFill>
                    <a:effectLst/>
                    <a:latin typeface="Calibri" panose="020F0502020204030204" pitchFamily="34" charset="0"/>
                  </a:rPr>
                  <a:t>The value of lambda is chosen by cross validation. Again, we encourage you to seek out a source such as James, et. al.’s Introduction to Machine Learning if you want to know more.</a:t>
                </a:r>
                <a:endParaRPr lang="en-US" b="0" i="0" dirty="0">
                  <a:solidFill>
                    <a:srgbClr val="444444"/>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latin typeface="Plantagenet Cherokee" panose="020206020701000000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Plantagenet Cherokee" panose="02020602070100000000" pitchFamily="18" charset="0"/>
                  </a:rPr>
                  <a:t>Consider the graph showing test MSE for simulated data</a:t>
                </a:r>
              </a:p>
              <a:p>
                <a:pPr marL="171450" indent="-171450">
                  <a:spcAft>
                    <a:spcPts val="1200"/>
                  </a:spcAft>
                  <a:buClr>
                    <a:schemeClr val="accent2"/>
                  </a:buClr>
                  <a:buSzPts val="2369"/>
                  <a:buFont typeface="Arial" panose="020B0604020202020204" pitchFamily="34" charset="0"/>
                  <a:buChar char="•"/>
                </a:pPr>
                <a:r>
                  <a:rPr lang="en-US" sz="1200" dirty="0">
                    <a:latin typeface="Plantagenet Cherokee" panose="02020602070100000000" pitchFamily="18" charset="0"/>
                  </a:rPr>
                  <a:t>As </a:t>
                </a:r>
                <a14:m>
                  <m:oMath xmlns:m="http://schemas.openxmlformats.org/officeDocument/2006/math">
                    <m:r>
                      <a:rPr lang="en-US" sz="1200" i="1">
                        <a:latin typeface="Cambria Math" panose="02040503050406030204" pitchFamily="18" charset="0"/>
                      </a:rPr>
                      <m:t>𝜆</m:t>
                    </m:r>
                  </m:oMath>
                </a14:m>
                <a:r>
                  <a:rPr lang="en-US" sz="1200" dirty="0">
                    <a:latin typeface="Plantagenet Cherokee" panose="02020602070100000000" pitchFamily="18" charset="0"/>
                  </a:rPr>
                  <a:t> increases, the ridge regression is less flexible (different datasets do not produce very different estimators), but unlike the classic linear model, the estimators are biased</a:t>
                </a:r>
              </a:p>
              <a:p>
                <a:pPr marL="171450" indent="-171450">
                  <a:spcAft>
                    <a:spcPts val="1200"/>
                  </a:spcAft>
                  <a:buClr>
                    <a:schemeClr val="accent2"/>
                  </a:buClr>
                  <a:buSzPts val="2369"/>
                  <a:buFont typeface="Arial" panose="020B0604020202020204" pitchFamily="34" charset="0"/>
                  <a:buChar char="•"/>
                </a:pPr>
                <a:r>
                  <a:rPr lang="en-US" sz="1200" dirty="0">
                    <a:latin typeface="Plantagenet Cherokee" panose="02020602070100000000" pitchFamily="18" charset="0"/>
                  </a:rPr>
                  <a:t>Ridge regression improves the model by means of a trade-off where we slightly increase bias, but obtain a larger decrease in variance, thereby reaching an overall lower MSE </a:t>
                </a:r>
              </a:p>
              <a:p>
                <a:endParaRPr lang="en-US" dirty="0"/>
              </a:p>
              <a:p>
                <a:r>
                  <a:rPr lang="en-US" dirty="0"/>
                  <a:t>As 𝜆 decreases, the estimators converge to least squares estimators; as it increases, the model fitting process favors smaller estimators, and thus shrinks them towards zero</a:t>
                </a:r>
              </a:p>
              <a:p>
                <a:endParaRPr lang="en-US" dirty="0"/>
              </a:p>
            </p:txBody>
          </p:sp>
        </mc:Choice>
        <mc:Fallback xmlns="">
          <p:sp>
            <p:nvSpPr>
              <p:cNvPr id="3" name="Notes Placeholder 2"/>
              <p:cNvSpPr>
                <a:spLocks noGrp="1"/>
              </p:cNvSpPr>
              <p:nvPr>
                <p:ph type="body" idx="1"/>
              </p:nvPr>
            </p:nvSpPr>
            <p:spPr/>
            <p:txBody>
              <a:bodyPr/>
              <a:lstStyle/>
              <a:p>
                <a:pPr algn="l" rtl="0" fontAlgn="base"/>
                <a:r>
                  <a:rPr lang="en-US" b="0" i="0" u="none" strike="noStrike" dirty="0">
                    <a:solidFill>
                      <a:srgbClr val="000000"/>
                    </a:solidFill>
                    <a:effectLst/>
                    <a:latin typeface="Calibri" panose="020F0502020204030204" pitchFamily="34" charset="0"/>
                  </a:rPr>
                  <a:t>An additional parameter is estimated in ridge regression. This parameter, denoted by the Greek letter lambda, is known as the shrinkage parameter. Larger values of lambda increase bias and reduce variability. </a:t>
                </a:r>
                <a:r>
                  <a:rPr lang="en-US" b="0" i="0" dirty="0">
                    <a:solidFill>
                      <a:srgbClr val="444444"/>
                    </a:solidFill>
                    <a:effectLst/>
                    <a:latin typeface="Calibri" panose="020F0502020204030204" pitchFamily="34" charset="0"/>
                  </a:rPr>
                  <a:t>​</a:t>
                </a:r>
                <a:r>
                  <a:rPr lang="en-US" b="0" i="0" u="none" strike="noStrike" dirty="0">
                    <a:solidFill>
                      <a:srgbClr val="000000"/>
                    </a:solidFill>
                    <a:effectLst/>
                    <a:latin typeface="Calibri" panose="020F0502020204030204" pitchFamily="34" charset="0"/>
                  </a:rPr>
                  <a:t>This brings us back to one of the big ideas in machine learning which is the bias variability tradeoff.</a:t>
                </a:r>
                <a:r>
                  <a:rPr lang="en-US" b="0" i="0" dirty="0">
                    <a:solidFill>
                      <a:srgbClr val="444444"/>
                    </a:solidFill>
                    <a:effectLst/>
                    <a:latin typeface="Calibri" panose="020F0502020204030204" pitchFamily="34" charset="0"/>
                  </a:rPr>
                  <a:t>​ </a:t>
                </a:r>
                <a:r>
                  <a:rPr lang="en-US" b="0" i="0" u="none" strike="noStrike" dirty="0">
                    <a:solidFill>
                      <a:srgbClr val="000000"/>
                    </a:solidFill>
                    <a:effectLst/>
                    <a:latin typeface="Calibri" panose="020F0502020204030204" pitchFamily="34" charset="0"/>
                  </a:rPr>
                  <a:t>The value of lambda is chosen by cross validation. Again, we encourage you to seek out a source such as James, et. al.’s Introduction to Machine Learning if you want to know more.</a:t>
                </a:r>
                <a:endParaRPr lang="en-US" b="0" i="0" dirty="0">
                  <a:solidFill>
                    <a:srgbClr val="444444"/>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latin typeface="Plantagenet Cherokee" panose="020206020701000000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Plantagenet Cherokee" panose="02020602070100000000" pitchFamily="18" charset="0"/>
                  </a:rPr>
                  <a:t>Consider the graph showing test MSE for simulated data</a:t>
                </a:r>
              </a:p>
              <a:p>
                <a:pPr marL="171450" indent="-171450">
                  <a:spcAft>
                    <a:spcPts val="1200"/>
                  </a:spcAft>
                  <a:buClr>
                    <a:schemeClr val="accent2"/>
                  </a:buClr>
                  <a:buSzPts val="2369"/>
                  <a:buFont typeface="Arial" panose="020B0604020202020204" pitchFamily="34" charset="0"/>
                  <a:buChar char="•"/>
                </a:pPr>
                <a:r>
                  <a:rPr lang="en-US" sz="1200" dirty="0">
                    <a:latin typeface="Plantagenet Cherokee" panose="02020602070100000000" pitchFamily="18" charset="0"/>
                  </a:rPr>
                  <a:t>As </a:t>
                </a:r>
                <a:r>
                  <a:rPr lang="en-US" sz="1200" i="0">
                    <a:latin typeface="Cambria Math" panose="02040503050406030204" pitchFamily="18" charset="0"/>
                  </a:rPr>
                  <a:t>𝜆</a:t>
                </a:r>
                <a:r>
                  <a:rPr lang="en-US" sz="1200" dirty="0">
                    <a:latin typeface="Plantagenet Cherokee" panose="02020602070100000000" pitchFamily="18" charset="0"/>
                  </a:rPr>
                  <a:t> increases, the ridge regression is less flexible (different datasets do not produce very different estimators), but unlike the classic linear model, the estimators are biased</a:t>
                </a:r>
              </a:p>
              <a:p>
                <a:pPr marL="171450" indent="-171450">
                  <a:spcAft>
                    <a:spcPts val="1200"/>
                  </a:spcAft>
                  <a:buClr>
                    <a:schemeClr val="accent2"/>
                  </a:buClr>
                  <a:buSzPts val="2369"/>
                  <a:buFont typeface="Arial" panose="020B0604020202020204" pitchFamily="34" charset="0"/>
                  <a:buChar char="•"/>
                </a:pPr>
                <a:r>
                  <a:rPr lang="en-US" sz="1200" dirty="0">
                    <a:latin typeface="Plantagenet Cherokee" panose="02020602070100000000" pitchFamily="18" charset="0"/>
                  </a:rPr>
                  <a:t>Ridge regression improves the model by means of a trade-off where we slightly increase bias, but obtain a larger decrease in variance, thereby reaching an overall lower MSE </a:t>
                </a:r>
              </a:p>
              <a:p>
                <a:endParaRPr lang="en-US" dirty="0"/>
              </a:p>
              <a:p>
                <a:r>
                  <a:rPr lang="en-US" dirty="0"/>
                  <a:t>As 𝜆 decreases, the estimators converge to least squares estimators; as it increases, the model fitting process favors smaller estimators, and thus shrinks them towards zero</a:t>
                </a:r>
              </a:p>
              <a:p>
                <a:endParaRPr lang="en-US" dirty="0"/>
              </a:p>
            </p:txBody>
          </p:sp>
        </mc:Fallback>
      </mc:AlternateContent>
      <p:sp>
        <p:nvSpPr>
          <p:cNvPr id="4" name="Slide Number Placeholder 3"/>
          <p:cNvSpPr>
            <a:spLocks noGrp="1"/>
          </p:cNvSpPr>
          <p:nvPr>
            <p:ph type="sldNum" sz="quarter" idx="5"/>
          </p:nvPr>
        </p:nvSpPr>
        <p:spPr/>
        <p:txBody>
          <a:bodyPr/>
          <a:lstStyle/>
          <a:p>
            <a:fld id="{B7AF118F-71AF-49D5-8AA0-F9EED7D2530B}" type="slidenum">
              <a:rPr lang="en-US" smtClean="0"/>
              <a:t>28</a:t>
            </a:fld>
            <a:endParaRPr lang="en-US"/>
          </a:p>
        </p:txBody>
      </p:sp>
    </p:spTree>
    <p:extLst>
      <p:ext uri="{BB962C8B-B14F-4D97-AF65-F5344CB8AC3E}">
        <p14:creationId xmlns:p14="http://schemas.microsoft.com/office/powerpoint/2010/main" val="3015378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none" strike="noStrike" dirty="0">
                <a:solidFill>
                  <a:srgbClr val="000000"/>
                </a:solidFill>
                <a:effectLst/>
                <a:latin typeface="Calibri" panose="020F0502020204030204" pitchFamily="34" charset="0"/>
              </a:rPr>
              <a:t>LASSO is known as the Least Absolute Shrinkage Selection Operator. It is similar to ridge regression in that it imposes a penalty on the estimation process that prevents the coefficients from overfitting to the data.</a:t>
            </a:r>
            <a:r>
              <a:rPr lang="en-US" b="0" i="0" dirty="0">
                <a:solidFill>
                  <a:srgbClr val="444444"/>
                </a:solidFill>
                <a:effectLst/>
                <a:latin typeface="Calibri" panose="020F0502020204030204" pitchFamily="34" charset="0"/>
              </a:rPr>
              <a:t>​</a:t>
            </a:r>
          </a:p>
          <a:p>
            <a:pPr algn="l" rtl="0" fontAlgn="base"/>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The penalty used by ridge regression does not allow for coefficient values to become zero. However, the LASSO penalty allows coefficients or slopes to become zero. Effectively, this incorporates variable selection into the model by allowing regression coefficients or slopes to be eliminated from the model on the basis of their zero value.</a:t>
            </a:r>
            <a:r>
              <a:rPr lang="en-US" b="0" i="0" dirty="0">
                <a:solidFill>
                  <a:srgbClr val="444444"/>
                </a:solidFill>
                <a:effectLst/>
                <a:latin typeface="Calibri" panose="020F0502020204030204" pitchFamily="34" charset="0"/>
              </a:rPr>
              <a:t>​</a:t>
            </a:r>
          </a:p>
          <a:p>
            <a:pPr algn="l" rtl="0" fontAlgn="base"/>
            <a:r>
              <a:rPr lang="en-US" sz="1800" b="0" i="0" u="none" strike="noStrike" dirty="0">
                <a:solidFill>
                  <a:srgbClr val="404040"/>
                </a:solidFill>
                <a:effectLst/>
                <a:latin typeface="Arial" panose="020B0604020202020204" pitchFamily="34" charset="0"/>
              </a:rPr>
              <a:t>A coefficient with a zero value (zero slope) has no impact on the response and is not included in the model.</a:t>
            </a:r>
            <a:r>
              <a:rPr lang="en-US" b="0" i="0" dirty="0">
                <a:solidFill>
                  <a:srgbClr val="444444"/>
                </a:solidFill>
                <a:effectLst/>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29</a:t>
            </a:fld>
            <a:endParaRPr lang="en-US"/>
          </a:p>
        </p:txBody>
      </p:sp>
    </p:spTree>
    <p:extLst>
      <p:ext uri="{BB962C8B-B14F-4D97-AF65-F5344CB8AC3E}">
        <p14:creationId xmlns:p14="http://schemas.microsoft.com/office/powerpoint/2010/main" val="471928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figure:</a:t>
            </a:r>
          </a:p>
          <a:p>
            <a:r>
              <a:rPr lang="en-US" dirty="0"/>
              <a:t>The solid blue areas are the constraint regions (|β1| + |β2| ≤ s and β1^2 + β2^2≤ s).</a:t>
            </a:r>
          </a:p>
          <a:p>
            <a:r>
              <a:rPr lang="en-US" dirty="0"/>
              <a:t>The red ellipses are the contours of the RSS.</a:t>
            </a:r>
          </a:p>
          <a:p>
            <a:r>
              <a:rPr lang="en-US" dirty="0"/>
              <a:t>Point out where those areas touch and explain the changes in β1, β2 from OLS(β hat).</a:t>
            </a:r>
          </a:p>
          <a:p>
            <a:endParaRPr lang="en-US" dirty="0"/>
          </a:p>
          <a:p>
            <a:r>
              <a:rPr lang="en-US" dirty="0"/>
              <a:t>How does the absolute value term make a difference? An absolute value term assigns equal penalties to a same magnitude reduction in any coefficient, whereas a quadratic term produces smaller penalties for already small coefficients, causing the fitting process to shift away from shrinking already small terms in favor of larger ones.</a:t>
            </a:r>
          </a:p>
          <a:p>
            <a:endParaRPr lang="en-US" dirty="0"/>
          </a:p>
          <a:p>
            <a:r>
              <a:rPr lang="en-US" dirty="0"/>
              <a:t>In the diagram, the axes represent the regression coefficients:</a:t>
            </a:r>
          </a:p>
          <a:p>
            <a:r>
              <a:rPr lang="en-US" dirty="0"/>
              <a:t>The horizontal axis is β1\beta_1β1​ — the coefficient for predictor 1</a:t>
            </a:r>
          </a:p>
          <a:p>
            <a:r>
              <a:rPr lang="en-US" dirty="0"/>
              <a:t>The vertical axis is β2\beta_2β2​ — the coefficient for predictor 2</a:t>
            </a:r>
          </a:p>
          <a:p>
            <a:r>
              <a:rPr lang="en-US" dirty="0"/>
              <a:t>So, each point in the plane corresponds to a possible combination of values for β1\beta_1β1​ and β2\beta_2β2​. This is a 2D slice of the coefficient space, and the diagram helps visualize how:</a:t>
            </a:r>
          </a:p>
          <a:p>
            <a:r>
              <a:rPr lang="en-US" dirty="0"/>
              <a:t>The loss function contours (red ellipses) represent levels of constant residual sum of squares (RSS).</a:t>
            </a:r>
          </a:p>
          <a:p>
            <a:r>
              <a:rPr lang="en-US" dirty="0"/>
              <a:t>The constraint region (blue shape) restricts the set of allowed coefficient values depending on the penalty type (Lasso or Ridge).</a:t>
            </a:r>
          </a:p>
          <a:p>
            <a:r>
              <a:rPr lang="en-US" dirty="0"/>
              <a:t>The solution is the point where the lowest loss contour intersects the constraint region, illustrating how regularization shapes the final estimates.</a:t>
            </a:r>
          </a:p>
          <a:p>
            <a:endParaRPr lang="en-US" dirty="0"/>
          </a:p>
          <a:p>
            <a:endParaRPr lang="en-US" dirty="0"/>
          </a:p>
          <a:p>
            <a:r>
              <a:rPr lang="en-US" dirty="0"/>
              <a:t>This diagram provides a geometric comparison of Lasso and Ridge Regression in terms of how they constrain the coefficient estimates (β1,β2)(\beta_1, \beta_2).</a:t>
            </a:r>
          </a:p>
          <a:p>
            <a:r>
              <a:rPr lang="en-US" dirty="0"/>
              <a:t>🔵 Understanding the Components of the Diagram:</a:t>
            </a:r>
          </a:p>
          <a:p>
            <a:r>
              <a:rPr lang="en-US" dirty="0"/>
              <a:t>Red Ellipses: These are contours of the least squares loss function — all points on an ellipse represent combinations of (β1,β2)(\beta_1, \beta_2) that yield the same value of residual sum of squares (RSS). The center point β^\hat{\beta} is the ordinary least squares (OLS) solution (i.e., the minimum RSS without constraints).</a:t>
            </a:r>
          </a:p>
          <a:p>
            <a:r>
              <a:rPr lang="en-US" dirty="0"/>
              <a:t>Blue Shapes: These represent the constraint regions imposed by the penalty term:</a:t>
            </a:r>
          </a:p>
          <a:p>
            <a:r>
              <a:rPr lang="en-US" dirty="0"/>
              <a:t>Right: Lasso (L1L_1 penalty) — a diamond shape</a:t>
            </a:r>
          </a:p>
          <a:p>
            <a:r>
              <a:rPr lang="en-US" dirty="0"/>
              <a:t>Left: Ridge (L2L_2 penalty) — a circle</a:t>
            </a:r>
          </a:p>
          <a:p>
            <a:r>
              <a:rPr lang="en-US" dirty="0"/>
              <a:t>The final solution is the point where the smallest ellipse touches the constraint region.</a:t>
            </a:r>
          </a:p>
          <a:p>
            <a:r>
              <a:rPr lang="en-US" dirty="0"/>
              <a:t>🟥 Right Panel: Lasso Regression</a:t>
            </a:r>
          </a:p>
          <a:p>
            <a:r>
              <a:rPr lang="en-US" dirty="0"/>
              <a:t>Constraint Shape: Diamond (L1L_1 norm ≤ some constant).</a:t>
            </a:r>
          </a:p>
          <a:p>
            <a:r>
              <a:rPr lang="en-US" dirty="0"/>
              <a:t>Key Insight: The corners of the diamond encourage sparsity, meaning that the optimal solution often lies on an axis, setting one coefficient exactly to zero.</a:t>
            </a:r>
          </a:p>
          <a:p>
            <a:r>
              <a:rPr lang="en-US" dirty="0"/>
              <a:t>Interpretation: Lasso performs variable selection — it can shrink some coefficients all the way to zero.</a:t>
            </a:r>
          </a:p>
          <a:p>
            <a:r>
              <a:rPr lang="en-US" dirty="0"/>
              <a:t>🔵 Left Panel: Ridge Regression</a:t>
            </a:r>
          </a:p>
          <a:p>
            <a:r>
              <a:rPr lang="en-US" dirty="0"/>
              <a:t>Constraint Shape: Circle (L2L_2 norm ≤ some constant).</a:t>
            </a:r>
          </a:p>
          <a:p>
            <a:r>
              <a:rPr lang="en-US" dirty="0"/>
              <a:t>Key Insight: The circular shape leads to shrinkage of coefficients toward zero, but rarely exactly to zero.</a:t>
            </a:r>
          </a:p>
          <a:p>
            <a:r>
              <a:rPr lang="en-US" dirty="0"/>
              <a:t>Interpretation: Ridge reduces model complexity, but keeps all variables in the model with smaller coefficients.</a:t>
            </a:r>
          </a:p>
          <a:p>
            <a:r>
              <a:rPr lang="en-US" dirty="0"/>
              <a:t>⚖️ Summary of the Visual Message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30</a:t>
            </a:fld>
            <a:endParaRPr lang="en-US"/>
          </a:p>
        </p:txBody>
      </p:sp>
    </p:spTree>
    <p:extLst>
      <p:ext uri="{BB962C8B-B14F-4D97-AF65-F5344CB8AC3E}">
        <p14:creationId xmlns:p14="http://schemas.microsoft.com/office/powerpoint/2010/main" val="459201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which one should you use?  Ridge regression or LASSO?  The answer comes from exploring the MSE in different situations.  Recall that we want a low test mean squared error from our introduction models on machine learning.  We will use the Test MSE in this comparison of Ridge vs. LASSO.​</a:t>
            </a:r>
          </a:p>
          <a:p>
            <a:endParaRPr lang="en-US" dirty="0"/>
          </a:p>
          <a:p>
            <a:r>
              <a:rPr lang="en-US" dirty="0"/>
              <a:t>If you consider the case where all variables are related to the response then ridge regression performs slightly better than LASSO.  In the case where only some variables are related to the response then LASSO performs better.  ​</a:t>
            </a:r>
          </a:p>
          <a:p>
            <a:endParaRPr lang="en-US" dirty="0"/>
          </a:p>
          <a:p>
            <a:pPr marL="0" lvl="0" indent="0" algn="l" rtl="0">
              <a:spcBef>
                <a:spcPts val="0"/>
              </a:spcBef>
              <a:spcAft>
                <a:spcPts val="0"/>
              </a:spcAft>
              <a:buNone/>
            </a:pPr>
            <a:r>
              <a:rPr lang="en-US" dirty="0"/>
              <a:t>​Two Figures in this slide:</a:t>
            </a:r>
          </a:p>
          <a:p>
            <a:pPr marL="0" lvl="0" indent="0" algn="l" rtl="0">
              <a:spcBef>
                <a:spcPts val="0"/>
              </a:spcBef>
              <a:spcAft>
                <a:spcPts val="0"/>
              </a:spcAft>
              <a:buNone/>
            </a:pPr>
            <a:r>
              <a:rPr lang="en-US" dirty="0"/>
              <a:t>Comparison of squared bias, variance and test MSE between lasso (solid) and ridge (dashed). </a:t>
            </a:r>
          </a:p>
          <a:p>
            <a:pPr marL="0" lvl="0" indent="0" algn="l" rtl="0">
              <a:spcBef>
                <a:spcPts val="0"/>
              </a:spcBef>
              <a:spcAft>
                <a:spcPts val="0"/>
              </a:spcAft>
              <a:buNone/>
            </a:pPr>
            <a:r>
              <a:rPr lang="en-US" dirty="0"/>
              <a:t>Both are plotted against their R2 on the training data, as a common form of indexing. </a:t>
            </a:r>
          </a:p>
          <a:p>
            <a:pPr marL="0" lvl="0" indent="0" algn="l" rtl="0">
              <a:spcBef>
                <a:spcPts val="0"/>
              </a:spcBef>
              <a:spcAft>
                <a:spcPts val="0"/>
              </a:spcAft>
              <a:buNone/>
            </a:pPr>
            <a:r>
              <a:rPr lang="en-US" dirty="0"/>
              <a:t>The crosses in both plots indicate the lasso model for which the MSE is smallest.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the legends clearly (ex. Test MSE for Ridge regression is shown by the dotted pink line) and their performances under two different cases.</a:t>
            </a:r>
          </a:p>
          <a:p>
            <a:r>
              <a:rPr lang="en-US" dirty="0"/>
              <a:t>Left Side:</a:t>
            </a:r>
          </a:p>
          <a:p>
            <a:pPr marL="171450" indent="-171450">
              <a:buFont typeface="Arial" panose="020B0604020202020204" pitchFamily="34" charset="0"/>
              <a:buChar char="•"/>
            </a:pPr>
            <a:r>
              <a:rPr lang="en-US" dirty="0"/>
              <a:t>All Variables Related- Perform similarly</a:t>
            </a:r>
          </a:p>
          <a:p>
            <a:pPr marL="171450" indent="-171450">
              <a:buFont typeface="Arial" panose="020B0604020202020204" pitchFamily="34" charset="0"/>
              <a:buChar char="•"/>
            </a:pPr>
            <a:r>
              <a:rPr lang="en-US" dirty="0"/>
              <a:t>Ridge and Lasso Track together</a:t>
            </a:r>
          </a:p>
          <a:p>
            <a:r>
              <a:rPr lang="en-US" dirty="0"/>
              <a:t>Right Side:</a:t>
            </a:r>
          </a:p>
          <a:p>
            <a:pPr marL="171450" indent="-171450">
              <a:buFont typeface="Arial" panose="020B0604020202020204" pitchFamily="34" charset="0"/>
              <a:buChar char="•"/>
            </a:pPr>
            <a:r>
              <a:rPr lang="en-US" dirty="0"/>
              <a:t>Some Variables Related – Lasso is better</a:t>
            </a:r>
          </a:p>
          <a:p>
            <a:pPr marL="171450" indent="-171450">
              <a:buFont typeface="Arial" panose="020B0604020202020204" pitchFamily="34" charset="0"/>
              <a:buChar char="•"/>
            </a:pPr>
            <a:r>
              <a:rPr lang="en-US" dirty="0"/>
              <a:t>Bias for Lasso and consequently MSE is lower </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32</a:t>
            </a:fld>
            <a:endParaRPr lang="en-US"/>
          </a:p>
        </p:txBody>
      </p:sp>
    </p:spTree>
    <p:extLst>
      <p:ext uri="{BB962C8B-B14F-4D97-AF65-F5344CB8AC3E}">
        <p14:creationId xmlns:p14="http://schemas.microsoft.com/office/powerpoint/2010/main" val="2123988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want to summarize the key features of the two shrinkage methods previously covered in this chapter and introduce elastic net which is a combination of both ridge and LASSO.​</a:t>
            </a:r>
          </a:p>
          <a:p>
            <a:endParaRPr lang="en-US" dirty="0"/>
          </a:p>
          <a:p>
            <a:r>
              <a:rPr lang="en-US" dirty="0"/>
              <a:t>Ridge regression was the first mainstream shrinkage method developed to deal with multicollinearity using the L2 norm or squared coefficient penalty.​</a:t>
            </a:r>
          </a:p>
          <a:p>
            <a:endParaRPr lang="en-US" dirty="0"/>
          </a:p>
          <a:p>
            <a:r>
              <a:rPr lang="en-US" dirty="0"/>
              <a:t>LASSO is the Least Absolute Shrinkage Selection Operator which addresses multicollinearity and provides for variable selection using the L1 or absolute value norm on the coefficients.  It also accommodates more predictors than data points which cannot be accommodated in a typical regression model that starts by introducing all predictors in the model.​</a:t>
            </a:r>
          </a:p>
          <a:p>
            <a:endParaRPr lang="en-US" dirty="0"/>
          </a:p>
          <a:p>
            <a:r>
              <a:rPr lang="en-US" dirty="0"/>
              <a:t>While not addressed specifically in this module until now, it is worth mentioning elastic net.  Elastic net combines the penalties from both ridge regression and LASSO.  It has all the features of LASSO but also reduces the dependency of variable selection on the data.​</a:t>
            </a:r>
          </a:p>
          <a:p>
            <a:endParaRPr lang="en-US" dirty="0"/>
          </a:p>
          <a:p>
            <a:r>
              <a:rPr lang="en-US" dirty="0"/>
              <a:t>In all cases, shrinkage parameters are chosen by cross validation techniques.  The basic idea of cross validation is explained in the machine learning module entitled cross validation.  However, it does not specifically cover cross validation as related to the choice of the shrinkage parameter.  We encourage you to consult sources such as James, et. al Introduction to Statistical Learning, or take more advanced training courses in order to learn more of the details.​</a:t>
            </a:r>
          </a:p>
          <a:p>
            <a:endParaRPr lang="en-US" dirty="0"/>
          </a:p>
          <a:p>
            <a:r>
              <a:rPr lang="en-US" dirty="0"/>
              <a:t>​</a:t>
            </a:r>
          </a:p>
        </p:txBody>
      </p:sp>
      <p:sp>
        <p:nvSpPr>
          <p:cNvPr id="4" name="Slide Number Placeholder 3"/>
          <p:cNvSpPr>
            <a:spLocks noGrp="1"/>
          </p:cNvSpPr>
          <p:nvPr>
            <p:ph type="sldNum" sz="quarter" idx="5"/>
          </p:nvPr>
        </p:nvSpPr>
        <p:spPr/>
        <p:txBody>
          <a:bodyPr/>
          <a:lstStyle/>
          <a:p>
            <a:fld id="{B7AF118F-71AF-49D5-8AA0-F9EED7D2530B}" type="slidenum">
              <a:rPr lang="en-US" smtClean="0"/>
              <a:t>33</a:t>
            </a:fld>
            <a:endParaRPr lang="en-US"/>
          </a:p>
        </p:txBody>
      </p:sp>
    </p:spTree>
    <p:extLst>
      <p:ext uri="{BB962C8B-B14F-4D97-AF65-F5344CB8AC3E}">
        <p14:creationId xmlns:p14="http://schemas.microsoft.com/office/powerpoint/2010/main" val="4044354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our example where we are interested in predicting the number of college applications. While we could fit the multiple linear regression model with all 17 variables, we know this could lead to issues with interpretability and overfitting.  In the last section, we looked at shrinkage methods which are used for correlated </a:t>
            </a:r>
            <a:r>
              <a:rPr lang="en-US" dirty="0" err="1"/>
              <a:t>Xs</a:t>
            </a:r>
            <a:r>
              <a:rPr lang="en-US" dirty="0"/>
              <a:t> in regression.  Some shrinkage methods also incorporate the concept of variable selection.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dimension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Subset selection focuses on getting the right variables. </a:t>
            </a:r>
            <a:r>
              <a:rPr lang="en-US"/>
              <a:t>While shrinkage and dimension reduction focus on reducing the effect of correlated predictors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35</a:t>
            </a:fld>
            <a:endParaRPr lang="en-US"/>
          </a:p>
        </p:txBody>
      </p:sp>
    </p:spTree>
    <p:extLst>
      <p:ext uri="{BB962C8B-B14F-4D97-AF65-F5344CB8AC3E}">
        <p14:creationId xmlns:p14="http://schemas.microsoft.com/office/powerpoint/2010/main" val="2976289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Dimension reduction can be thought of as a constraint on the coefficients of a classic linear model. Recall the bias-variance trade-off; constraining the form of the coefficients creates a less flexible model that may be subject to more bias but less variability</a:t>
            </a:r>
          </a:p>
          <a:p>
            <a:r>
              <a:rPr lang="en-US" dirty="0"/>
              <a:t>Nowadays dimension reduction techniques have become critically important; we have more data than ever, and more predictors than ever. This increases the probability of observing meaningless correlations, which lead to overfitting problems (incorporating variables that work well on the training data by luck alone will cause the model to perform poorly for test data)</a:t>
            </a:r>
          </a:p>
          <a:p>
            <a:endParaRPr lang="en-US" dirty="0"/>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36</a:t>
            </a:fld>
            <a:endParaRPr lang="en-US"/>
          </a:p>
        </p:txBody>
      </p:sp>
    </p:spTree>
    <p:extLst>
      <p:ext uri="{BB962C8B-B14F-4D97-AF65-F5344CB8AC3E}">
        <p14:creationId xmlns:p14="http://schemas.microsoft.com/office/powerpoint/2010/main" val="3260564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rPr>
              <a:t>As suggested in the title, we are focused on regression methods with continuous responses.  Although, variable selection can be applied to logistic regression classification models as well as other parametric models.  </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6</a:t>
            </a:fld>
            <a:endParaRPr lang="en-US"/>
          </a:p>
        </p:txBody>
      </p:sp>
    </p:spTree>
    <p:extLst>
      <p:ext uri="{BB962C8B-B14F-4D97-AF65-F5344CB8AC3E}">
        <p14:creationId xmlns:p14="http://schemas.microsoft.com/office/powerpoint/2010/main" val="890218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the purpose of using machine learning is to sort through large data sets and create predictive models.</a:t>
            </a:r>
          </a:p>
          <a:p>
            <a:endParaRPr lang="en-US" dirty="0"/>
          </a:p>
          <a:p>
            <a:r>
              <a:rPr lang="en-US" dirty="0"/>
              <a:t>Often subject matter experts understand underlying constructs that should impact prediction.</a:t>
            </a:r>
          </a:p>
          <a:p>
            <a:endParaRPr lang="en-US" dirty="0"/>
          </a:p>
          <a:p>
            <a:r>
              <a:rPr lang="en-US" dirty="0"/>
              <a:t>Our predictors are related to these constructs but don’t measure them directly.  For example, there is not direct measure of happiness but you might be able to rate your agreement with a number of statements that indicate your degree of happiness.  Psychologists could then convert these ratings into a happiness score.</a:t>
            </a:r>
          </a:p>
          <a:p>
            <a:endParaRPr lang="en-US" dirty="0"/>
          </a:p>
          <a:p>
            <a:r>
              <a:rPr lang="en-US" dirty="0"/>
              <a:t>Note that some of the techniques we will discuss for dimension reduction can be used in both supervised and unsupervised learning</a:t>
            </a:r>
          </a:p>
        </p:txBody>
      </p:sp>
      <p:sp>
        <p:nvSpPr>
          <p:cNvPr id="4" name="Slide Number Placeholder 3"/>
          <p:cNvSpPr>
            <a:spLocks noGrp="1"/>
          </p:cNvSpPr>
          <p:nvPr>
            <p:ph type="sldNum" sz="quarter" idx="5"/>
          </p:nvPr>
        </p:nvSpPr>
        <p:spPr/>
        <p:txBody>
          <a:bodyPr/>
          <a:lstStyle/>
          <a:p>
            <a:fld id="{B7AF118F-71AF-49D5-8AA0-F9EED7D2530B}" type="slidenum">
              <a:rPr lang="en-US" smtClean="0"/>
              <a:t>37</a:t>
            </a:fld>
            <a:endParaRPr lang="en-US"/>
          </a:p>
        </p:txBody>
      </p:sp>
    </p:spTree>
    <p:extLst>
      <p:ext uri="{BB962C8B-B14F-4D97-AF65-F5344CB8AC3E}">
        <p14:creationId xmlns:p14="http://schemas.microsoft.com/office/powerpoint/2010/main" val="128659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the number or dimension of inputs (or predictors) by creating new inputs that are combinations of the original inputs.</a:t>
            </a:r>
          </a:p>
        </p:txBody>
      </p:sp>
      <p:sp>
        <p:nvSpPr>
          <p:cNvPr id="4" name="Slide Number Placeholder 3"/>
          <p:cNvSpPr>
            <a:spLocks noGrp="1"/>
          </p:cNvSpPr>
          <p:nvPr>
            <p:ph type="sldNum" sz="quarter" idx="5"/>
          </p:nvPr>
        </p:nvSpPr>
        <p:spPr/>
        <p:txBody>
          <a:bodyPr/>
          <a:lstStyle/>
          <a:p>
            <a:fld id="{B7AF118F-71AF-49D5-8AA0-F9EED7D2530B}" type="slidenum">
              <a:rPr lang="en-US" smtClean="0"/>
              <a:t>38</a:t>
            </a:fld>
            <a:endParaRPr lang="en-US"/>
          </a:p>
        </p:txBody>
      </p:sp>
    </p:spTree>
    <p:extLst>
      <p:ext uri="{BB962C8B-B14F-4D97-AF65-F5344CB8AC3E}">
        <p14:creationId xmlns:p14="http://schemas.microsoft.com/office/powerpoint/2010/main" val="189951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the previous two approaches to reducing variance and improving interpretability, dimension reduction transforms the predictors themselves.</a:t>
            </a:r>
          </a:p>
          <a:p>
            <a:r>
              <a:rPr lang="en-US" dirty="0"/>
              <a:t>One method of dimension reduction involves building linear combinations of the original variables then using the output of these models as the predictors instead of the original predictors:</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41</a:t>
            </a:fld>
            <a:endParaRPr lang="en-US"/>
          </a:p>
        </p:txBody>
      </p:sp>
    </p:spTree>
    <p:extLst>
      <p:ext uri="{BB962C8B-B14F-4D97-AF65-F5344CB8AC3E}">
        <p14:creationId xmlns:p14="http://schemas.microsoft.com/office/powerpoint/2010/main" val="68629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Principal components works with a large number of predictors but it helps to look at a simple case to understand what is happening in PCA.</a:t>
            </a:r>
          </a:p>
          <a:p>
            <a:endParaRPr lang="en-US" dirty="0"/>
          </a:p>
          <a:p>
            <a:r>
              <a:rPr lang="en-US" dirty="0"/>
              <a:t>Consider two predictors variables in a predictive model for regional sales revenue.  Those two predictors are advertisement spending and regional sales revenue.  We will find the alphas by finding the line/plane that is closest on average to all the data points while normalizing the coefficients of the linear form as follows so that the sum of the squared coefficients adds to 1.</a:t>
            </a:r>
          </a:p>
          <a:p>
            <a:endParaRPr lang="en-US" dirty="0"/>
          </a:p>
          <a:p>
            <a:r>
              <a:rPr lang="en-US" dirty="0"/>
              <a:t>PCR follows closely from the general formulation we described earlier. Instead of using any linear combination, we find the line/plane that is closest on average to all the data points while normalizing the coefficients of the linear form as follows:</a:t>
            </a:r>
          </a:p>
          <a:p>
            <a:endParaRPr lang="en-US" dirty="0"/>
          </a:p>
          <a:p>
            <a:r>
              <a:rPr lang="en-US" dirty="0"/>
              <a:t>The result, 𝑍_1, is known as the first principal component. The second component is derived similarly</a:t>
            </a:r>
          </a:p>
          <a:p>
            <a:endParaRPr lang="en-US" dirty="0"/>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42</a:t>
            </a:fld>
            <a:endParaRPr lang="en-US"/>
          </a:p>
        </p:txBody>
      </p:sp>
    </p:spTree>
    <p:extLst>
      <p:ext uri="{BB962C8B-B14F-4D97-AF65-F5344CB8AC3E}">
        <p14:creationId xmlns:p14="http://schemas.microsoft.com/office/powerpoint/2010/main" val="3377377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then, separates the second from the first PC? The second principal component must be orthogonal/uncorrelated with the first</a:t>
            </a:r>
          </a:p>
          <a:p>
            <a:r>
              <a:rPr lang="en-US" dirty="0"/>
              <a:t>We can repeat the process up to p times (the number of original variables)</a:t>
            </a:r>
          </a:p>
          <a:p>
            <a:r>
              <a:rPr lang="en-US" dirty="0"/>
              <a:t>Finally we use our newly constructed components to build a linear model</a:t>
            </a:r>
          </a:p>
          <a:p>
            <a:endParaRPr lang="en-US" dirty="0"/>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43</a:t>
            </a:fld>
            <a:endParaRPr lang="en-US"/>
          </a:p>
        </p:txBody>
      </p:sp>
    </p:spTree>
    <p:extLst>
      <p:ext uri="{BB962C8B-B14F-4D97-AF65-F5344CB8AC3E}">
        <p14:creationId xmlns:p14="http://schemas.microsoft.com/office/powerpoint/2010/main" val="1199029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can have up to the smaller of p or n-1 principal components, where p is the number of variables and n is the number of observations.  But of course, choosing p principal components would not reduce the dimensions in our data at all!  Instead, the goal is to find a small number of principal components that explain a large portion of the variability present in the original variables. </a:t>
            </a:r>
          </a:p>
        </p:txBody>
      </p:sp>
      <p:sp>
        <p:nvSpPr>
          <p:cNvPr id="4" name="Slide Number Placeholder 3"/>
          <p:cNvSpPr>
            <a:spLocks noGrp="1"/>
          </p:cNvSpPr>
          <p:nvPr>
            <p:ph type="sldNum" sz="quarter" idx="5"/>
          </p:nvPr>
        </p:nvSpPr>
        <p:spPr/>
        <p:txBody>
          <a:bodyPr/>
          <a:lstStyle/>
          <a:p>
            <a:fld id="{B7AF118F-71AF-49D5-8AA0-F9EED7D2530B}" type="slidenum">
              <a:rPr lang="en-US" smtClean="0"/>
              <a:t>44</a:t>
            </a:fld>
            <a:endParaRPr lang="en-US"/>
          </a:p>
        </p:txBody>
      </p:sp>
    </p:spTree>
    <p:extLst>
      <p:ext uri="{BB962C8B-B14F-4D97-AF65-F5344CB8AC3E}">
        <p14:creationId xmlns:p14="http://schemas.microsoft.com/office/powerpoint/2010/main" val="3592764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do we choose the number of principal components?  Ideally, We want the smallest number of principal components required to explain a “large” percent of variability ​</a:t>
            </a:r>
          </a:p>
          <a:p>
            <a:endParaRPr lang="en-US" dirty="0"/>
          </a:p>
          <a:p>
            <a:r>
              <a:rPr lang="en-US" dirty="0"/>
              <a:t>Large here is a little subjective. For example, 3 components explaining 92% of variation would be preferable to 7 principal components explaining 97%.  Even though 7 components explains a higher percent of variation, this does not achieve as much dimension reduction.  ​</a:t>
            </a:r>
          </a:p>
          <a:p>
            <a:endParaRPr lang="en-US" dirty="0"/>
          </a:p>
          <a:p>
            <a:r>
              <a:rPr lang="en-US" dirty="0"/>
              <a:t>In general, there is a tradeoff in selecting the number of principal components.  The less PCs we have, the more data reduction we achieve and the easier it is to visualize the data, but we will have less flexibility.  When we have more PCs, we achieve less data reduction and thus the data is more difficult to visualize, but we will have more flexibility in working with the data. ​</a:t>
            </a:r>
          </a:p>
          <a:p>
            <a:endParaRPr lang="en-US" dirty="0"/>
          </a:p>
          <a:p>
            <a:r>
              <a:rPr lang="en-US" dirty="0"/>
              <a:t>Software will give you a Percent of Variability Explained</a:t>
            </a:r>
          </a:p>
        </p:txBody>
      </p:sp>
      <p:sp>
        <p:nvSpPr>
          <p:cNvPr id="4" name="Slide Number Placeholder 3"/>
          <p:cNvSpPr>
            <a:spLocks noGrp="1"/>
          </p:cNvSpPr>
          <p:nvPr>
            <p:ph type="sldNum" sz="quarter" idx="5"/>
          </p:nvPr>
        </p:nvSpPr>
        <p:spPr/>
        <p:txBody>
          <a:bodyPr/>
          <a:lstStyle/>
          <a:p>
            <a:fld id="{B7AF118F-71AF-49D5-8AA0-F9EED7D2530B}" type="slidenum">
              <a:rPr lang="en-US" smtClean="0"/>
              <a:t>45</a:t>
            </a:fld>
            <a:endParaRPr lang="en-US"/>
          </a:p>
        </p:txBody>
      </p:sp>
    </p:spTree>
    <p:extLst>
      <p:ext uri="{BB962C8B-B14F-4D97-AF65-F5344CB8AC3E}">
        <p14:creationId xmlns:p14="http://schemas.microsoft.com/office/powerpoint/2010/main" val="2484808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tool commonly used to aid in selecting the number of principal components is the scree plot.  The scree plot for PCA displays the proportion of variability in the data explained as we increase the number of principal components.  There is no strict criteria for selecting the number of components this way and it is important to consult a subject matter expert at this stage.  </a:t>
            </a:r>
          </a:p>
          <a:p>
            <a:endParaRPr lang="en-US" dirty="0"/>
          </a:p>
          <a:p>
            <a:r>
              <a:rPr lang="en-US" dirty="0"/>
              <a:t>Typically, we look for an elbow shape in the scree plot where the proportion of variance explained by each subsequent principal component drops off.  In other words, we would have little to gain in terms of variability explained by adding more components beyond the number of components found at the elbow.  </a:t>
            </a:r>
          </a:p>
          <a:p>
            <a:endParaRPr lang="en-US" dirty="0"/>
          </a:p>
          <a:p>
            <a:r>
              <a:rPr lang="en-US" dirty="0"/>
              <a:t>In this graph, there seems to be an elbow after the second component </a:t>
            </a:r>
          </a:p>
          <a:p>
            <a:r>
              <a:rPr lang="en-US" dirty="0"/>
              <a:t>The third principal component explains less than ten percent of the variance in the data </a:t>
            </a:r>
          </a:p>
          <a:p>
            <a:r>
              <a:rPr lang="en-US" dirty="0"/>
              <a:t>We might opt to have only two principal components</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46</a:t>
            </a:fld>
            <a:endParaRPr lang="en-US"/>
          </a:p>
        </p:txBody>
      </p:sp>
    </p:spTree>
    <p:extLst>
      <p:ext uri="{BB962C8B-B14F-4D97-AF65-F5344CB8AC3E}">
        <p14:creationId xmlns:p14="http://schemas.microsoft.com/office/powerpoint/2010/main" val="4112851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 is sometimes unclear where the elbow lies on the plot or there may be multiple elbows, but these plots can still give you a rough idea of how many components you may want.   </a:t>
            </a:r>
          </a:p>
          <a:p>
            <a:endParaRPr lang="en-US" dirty="0"/>
          </a:p>
          <a:p>
            <a:r>
              <a:rPr lang="en-US" dirty="0"/>
              <a:t>Another warning with these plots is that they tends to overestimate the number of components needed.  Remember, these plots can be used to help make a judgement call.  Often whether or not you use a component doesn’t only depend on the variability it explains but also the interpretability of that component.  If a component doesn’t make sense to your subject matter expert and only explains 4% of the variability, it is less likely that you should use that component.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t>Eigenvalues can also be used to select the number of PCs with &gt;1 criteria but that is beyond the scope of this course</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47</a:t>
            </a:fld>
            <a:endParaRPr lang="en-US"/>
          </a:p>
        </p:txBody>
      </p:sp>
    </p:spTree>
    <p:extLst>
      <p:ext uri="{BB962C8B-B14F-4D97-AF65-F5344CB8AC3E}">
        <p14:creationId xmlns:p14="http://schemas.microsoft.com/office/powerpoint/2010/main" val="4002481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PLS is the Remedy for accounting for responses.</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48</a:t>
            </a:fld>
            <a:endParaRPr lang="en-US"/>
          </a:p>
        </p:txBody>
      </p:sp>
    </p:spTree>
    <p:extLst>
      <p:ext uri="{BB962C8B-B14F-4D97-AF65-F5344CB8AC3E}">
        <p14:creationId xmlns:p14="http://schemas.microsoft.com/office/powerpoint/2010/main" val="191044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1200"/>
              </a:spcAft>
            </a:pPr>
            <a:r>
              <a:rPr lang="en-US" dirty="0"/>
              <a:t>Traditional linear model improvement methods apply to parametric models</a:t>
            </a:r>
          </a:p>
        </p:txBody>
      </p:sp>
      <p:sp>
        <p:nvSpPr>
          <p:cNvPr id="4" name="Slide Number Placeholder 3"/>
          <p:cNvSpPr>
            <a:spLocks noGrp="1"/>
          </p:cNvSpPr>
          <p:nvPr>
            <p:ph type="sldNum" sz="quarter" idx="5"/>
          </p:nvPr>
        </p:nvSpPr>
        <p:spPr/>
        <p:txBody>
          <a:bodyPr/>
          <a:lstStyle/>
          <a:p>
            <a:fld id="{CE4E635B-CFEB-44A4-B187-80871970DC23}" type="slidenum">
              <a:rPr lang="en-US" smtClean="0"/>
              <a:t>7</a:t>
            </a:fld>
            <a:endParaRPr lang="en-US"/>
          </a:p>
        </p:txBody>
      </p:sp>
    </p:spTree>
    <p:extLst>
      <p:ext uri="{BB962C8B-B14F-4D97-AF65-F5344CB8AC3E}">
        <p14:creationId xmlns:p14="http://schemas.microsoft.com/office/powerpoint/2010/main" val="959843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more than one Y, then PLS converts the Ys to PCs</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49</a:t>
            </a:fld>
            <a:endParaRPr lang="en-US"/>
          </a:p>
        </p:txBody>
      </p:sp>
    </p:spTree>
    <p:extLst>
      <p:ext uri="{BB962C8B-B14F-4D97-AF65-F5344CB8AC3E}">
        <p14:creationId xmlns:p14="http://schemas.microsoft.com/office/powerpoint/2010/main" val="1809287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exercise, recall the ML paradigm to evaluate model performance with test error</a:t>
            </a:r>
          </a:p>
          <a:p>
            <a:endParaRPr lang="en-US" dirty="0"/>
          </a:p>
          <a:p>
            <a:r>
              <a:rPr lang="en-US" dirty="0"/>
              <a:t>A common way to evaluate its performance in this paradigm is through test error.  The model is used to make predictions on the test set, which the model has not yet “seen”, and from these predictions we can get test error.  Test error is the average error that results from using a machine learning method to predict the response on data that was not used in training the method.  Remember, the model was only built using the training and validation sets, thus it was built to do well on that data.  We want to ensure the model will also do well on new data, which is why a test set is used.  </a:t>
            </a:r>
          </a:p>
          <a:p>
            <a:endParaRPr lang="en-US" dirty="0"/>
          </a:p>
          <a:p>
            <a:r>
              <a:rPr lang="en-US" dirty="0"/>
              <a:t>Recall for the purposes of this course, we will limit ourselves to training and test (exclude validation)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869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recall our code rode map</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80046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60</a:t>
            </a:fld>
            <a:endParaRPr lang="en-US"/>
          </a:p>
        </p:txBody>
      </p:sp>
    </p:spTree>
    <p:extLst>
      <p:ext uri="{BB962C8B-B14F-4D97-AF65-F5344CB8AC3E}">
        <p14:creationId xmlns:p14="http://schemas.microsoft.com/office/powerpoint/2010/main" val="1182629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module examined three approaches to improving the full linear model.</a:t>
            </a:r>
          </a:p>
          <a:p>
            <a:pPr marL="171450" indent="-171450">
              <a:buFont typeface="Arial" panose="020B0604020202020204" pitchFamily="34" charset="0"/>
              <a:buChar char="•"/>
            </a:pPr>
            <a:r>
              <a:rPr lang="en-US" dirty="0"/>
              <a:t>Subset Selection</a:t>
            </a:r>
          </a:p>
          <a:p>
            <a:pPr marL="171450" indent="-171450">
              <a:buFont typeface="Arial" panose="020B0604020202020204" pitchFamily="34" charset="0"/>
              <a:buChar char="•"/>
            </a:pPr>
            <a:r>
              <a:rPr lang="en-US" dirty="0"/>
              <a:t>Shrinkage methods including ridge regression and LASSO</a:t>
            </a:r>
          </a:p>
          <a:p>
            <a:pPr marL="171450" indent="-171450">
              <a:buFont typeface="Arial" panose="020B0604020202020204" pitchFamily="34" charset="0"/>
              <a:buChar char="•"/>
            </a:pPr>
            <a:r>
              <a:rPr lang="en-US" dirty="0"/>
              <a:t>Dimension Reduction methods including principal components regression and partial least squares</a:t>
            </a:r>
          </a:p>
        </p:txBody>
      </p:sp>
      <p:sp>
        <p:nvSpPr>
          <p:cNvPr id="4" name="Slide Number Placeholder 3"/>
          <p:cNvSpPr>
            <a:spLocks noGrp="1"/>
          </p:cNvSpPr>
          <p:nvPr>
            <p:ph type="sldNum" sz="quarter" idx="5"/>
          </p:nvPr>
        </p:nvSpPr>
        <p:spPr/>
        <p:txBody>
          <a:bodyPr/>
          <a:lstStyle/>
          <a:p>
            <a:fld id="{CE4E635B-CFEB-44A4-B187-80871970DC23}" type="slidenum">
              <a:rPr lang="en-US" smtClean="0"/>
              <a:t>62</a:t>
            </a:fld>
            <a:endParaRPr lang="en-US"/>
          </a:p>
        </p:txBody>
      </p:sp>
    </p:spTree>
    <p:extLst>
      <p:ext uri="{BB962C8B-B14F-4D97-AF65-F5344CB8AC3E}">
        <p14:creationId xmlns:p14="http://schemas.microsoft.com/office/powerpoint/2010/main" val="196689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Multiple linear regression would allow us to include all 17 variables in the model. But should we?  Probably not.  You may be asking, why wouldn’t we want to include all possibly information we have, even is it only lends a little bit of information to solving the problem?  This goes back to the concept of an over-fitted model and the tradeoff between flexibility and interpretability.  The more terms you add into your model, the more flexible you model will be.  This may sound like a good thing, but, in reality, too much flexibility leads to overfitting your model to the data in hand.  We may run the risk of predicting well in the short term but not in the long term.   Ideally, we want to select just a few of these variables that provide the most information about the percent of families below the poverty line.    So how do we choose which variables to use? </a:t>
            </a:r>
          </a:p>
        </p:txBody>
      </p:sp>
      <p:sp>
        <p:nvSpPr>
          <p:cNvPr id="4" name="Slide Number Placeholder 3"/>
          <p:cNvSpPr>
            <a:spLocks noGrp="1"/>
          </p:cNvSpPr>
          <p:nvPr>
            <p:ph type="sldNum" sz="quarter" idx="5"/>
          </p:nvPr>
        </p:nvSpPr>
        <p:spPr/>
        <p:txBody>
          <a:bodyPr/>
          <a:lstStyle/>
          <a:p>
            <a:fld id="{B7AF118F-71AF-49D5-8AA0-F9EED7D2530B}" type="slidenum">
              <a:rPr lang="en-US" smtClean="0"/>
              <a:t>8</a:t>
            </a:fld>
            <a:endParaRPr lang="en-US"/>
          </a:p>
        </p:txBody>
      </p:sp>
    </p:spTree>
    <p:extLst>
      <p:ext uri="{BB962C8B-B14F-4D97-AF65-F5344CB8AC3E}">
        <p14:creationId xmlns:p14="http://schemas.microsoft.com/office/powerpoint/2010/main" val="4062437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presents a case where we can improve upon the linear model.  While we could fit the model with all 17 variables, we know this could lead to issues with interpretability and overfitting.  This module examines three approaches to hopefully improving upon the full linear model.</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9</a:t>
            </a:fld>
            <a:endParaRPr lang="en-US"/>
          </a:p>
        </p:txBody>
      </p:sp>
    </p:spTree>
    <p:extLst>
      <p:ext uri="{BB962C8B-B14F-4D97-AF65-F5344CB8AC3E}">
        <p14:creationId xmlns:p14="http://schemas.microsoft.com/office/powerpoint/2010/main" val="4091360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intended to provide a motivating example for the topics covered.</a:t>
            </a:r>
          </a:p>
          <a:p>
            <a:r>
              <a:rPr lang="en-US" dirty="0"/>
              <a:t>The linear model is often a robust choice for approaching a problem, like the one we see here, predict number of college applications accepted</a:t>
            </a:r>
          </a:p>
          <a:p>
            <a:r>
              <a:rPr lang="en-US" dirty="0"/>
              <a:t>Some adjustments can be made to the linear model to improve interpretability, reduce estimator variability, and overcome data shortage that would preclude the estimation of all parameters in the model (i.e. fewer observations than parameters)</a:t>
            </a:r>
          </a:p>
          <a:p>
            <a:r>
              <a:rPr lang="en-US" dirty="0"/>
              <a:t>We often start with a long list of potential predictors.</a:t>
            </a:r>
          </a:p>
          <a:p>
            <a:r>
              <a:rPr lang="en-US" dirty="0"/>
              <a:t>We will look at ways of improving linear models that focus on identifying or reducing the set of predictors to a more parsimonious set of predictors that will allow us to still do a good job predicting the outcome. </a:t>
            </a:r>
          </a:p>
          <a:p>
            <a:r>
              <a:rPr lang="en-US" dirty="0"/>
              <a:t>We will examine 3 approaches:</a:t>
            </a:r>
          </a:p>
          <a:p>
            <a:pPr marL="171450" indent="-171450">
              <a:buFont typeface="Arial" panose="020B0604020202020204" pitchFamily="34" charset="0"/>
              <a:buChar char="•"/>
            </a:pPr>
            <a:r>
              <a:rPr lang="en-US" dirty="0"/>
              <a:t>Subset Selection</a:t>
            </a:r>
          </a:p>
          <a:p>
            <a:pPr marL="171450" indent="-171450">
              <a:buFont typeface="Arial" panose="020B0604020202020204" pitchFamily="34" charset="0"/>
              <a:buChar char="•"/>
            </a:pPr>
            <a:r>
              <a:rPr lang="en-US" dirty="0"/>
              <a:t>Shrinkage</a:t>
            </a:r>
          </a:p>
          <a:p>
            <a:pPr marL="171450" indent="-171450">
              <a:buFont typeface="Arial" panose="020B0604020202020204" pitchFamily="34" charset="0"/>
              <a:buChar char="•"/>
            </a:pPr>
            <a:r>
              <a:rPr lang="en-US" dirty="0"/>
              <a:t>Dimension Reduction</a:t>
            </a:r>
          </a:p>
          <a:p>
            <a:endParaRPr lang="en-US" dirty="0"/>
          </a:p>
          <a:p>
            <a:r>
              <a:rPr lang="en-US" dirty="0"/>
              <a:t>Subset selection focuses on getting the right variables. While shrinkage and dimension reduction focus on reducing the effect of correlated predictors</a:t>
            </a:r>
          </a:p>
        </p:txBody>
      </p:sp>
      <p:sp>
        <p:nvSpPr>
          <p:cNvPr id="4" name="Slide Number Placeholder 3"/>
          <p:cNvSpPr>
            <a:spLocks noGrp="1"/>
          </p:cNvSpPr>
          <p:nvPr>
            <p:ph type="sldNum" sz="quarter" idx="5"/>
          </p:nvPr>
        </p:nvSpPr>
        <p:spPr/>
        <p:txBody>
          <a:bodyPr/>
          <a:lstStyle/>
          <a:p>
            <a:fld id="{B7AF118F-71AF-49D5-8AA0-F9EED7D2530B}" type="slidenum">
              <a:rPr lang="en-US" smtClean="0"/>
              <a:t>10</a:t>
            </a:fld>
            <a:endParaRPr lang="en-US"/>
          </a:p>
        </p:txBody>
      </p:sp>
    </p:spTree>
    <p:extLst>
      <p:ext uri="{BB962C8B-B14F-4D97-AF65-F5344CB8AC3E}">
        <p14:creationId xmlns:p14="http://schemas.microsoft.com/office/powerpoint/2010/main" val="1252471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module examines three approaches to improving the full linear model.</a:t>
            </a:r>
          </a:p>
          <a:p>
            <a:pPr marL="171450" indent="-171450">
              <a:buFont typeface="Arial" panose="020B0604020202020204" pitchFamily="34" charset="0"/>
              <a:buChar char="•"/>
            </a:pPr>
            <a:r>
              <a:rPr lang="en-US" dirty="0"/>
              <a:t>Subset Selection</a:t>
            </a:r>
          </a:p>
          <a:p>
            <a:pPr marL="171450" indent="-171450">
              <a:buFont typeface="Arial" panose="020B0604020202020204" pitchFamily="34" charset="0"/>
              <a:buChar char="•"/>
            </a:pPr>
            <a:r>
              <a:rPr lang="en-US" dirty="0"/>
              <a:t>Shrinkage methods including ridge regression and LASSO</a:t>
            </a:r>
          </a:p>
          <a:p>
            <a:pPr marL="171450" indent="-171450">
              <a:buFont typeface="Arial" panose="020B0604020202020204" pitchFamily="34" charset="0"/>
              <a:buChar char="•"/>
            </a:pPr>
            <a:r>
              <a:rPr lang="en-US" dirty="0"/>
              <a:t>Dimension Reduction methods including principal components regression and partial least squares</a:t>
            </a:r>
          </a:p>
        </p:txBody>
      </p:sp>
      <p:sp>
        <p:nvSpPr>
          <p:cNvPr id="4" name="Slide Number Placeholder 3"/>
          <p:cNvSpPr>
            <a:spLocks noGrp="1"/>
          </p:cNvSpPr>
          <p:nvPr>
            <p:ph type="sldNum" sz="quarter" idx="5"/>
          </p:nvPr>
        </p:nvSpPr>
        <p:spPr/>
        <p:txBody>
          <a:bodyPr/>
          <a:lstStyle/>
          <a:p>
            <a:fld id="{CE4E635B-CFEB-44A4-B187-80871970DC23}" type="slidenum">
              <a:rPr lang="en-US" smtClean="0"/>
              <a:t>11</a:t>
            </a:fld>
            <a:endParaRPr lang="en-US"/>
          </a:p>
        </p:txBody>
      </p:sp>
    </p:spTree>
    <p:extLst>
      <p:ext uri="{BB962C8B-B14F-4D97-AF65-F5344CB8AC3E}">
        <p14:creationId xmlns:p14="http://schemas.microsoft.com/office/powerpoint/2010/main" val="4083635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our example where we are interested in predicting the number of college applications. While we could fit the multiple linear regression model with all 17 variables, we know this could lead to issues with interpretability and overfitting.  So let’s start looking at ways to improve the model with subset selection.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Subset selection focuses on getting the right variables. While shrinkage and dimension reduction focus on reducing the effect of correlated predictors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13</a:t>
            </a:fld>
            <a:endParaRPr lang="en-US"/>
          </a:p>
        </p:txBody>
      </p:sp>
    </p:spTree>
    <p:extLst>
      <p:ext uri="{BB962C8B-B14F-4D97-AF65-F5344CB8AC3E}">
        <p14:creationId xmlns:p14="http://schemas.microsoft.com/office/powerpoint/2010/main" val="23836193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endParaRPr lang="en-US"/>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580080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Linear Model Improvements</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4290498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Linear Model Improvements</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625489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Linear Model Improvements</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655610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Linear Model Improvements</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667735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Linear Model Improvements</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539572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lvl1pPr>
              <a:defRPr/>
            </a:lvl1pPr>
          </a:lstStyle>
          <a:p>
            <a:r>
              <a:rPr lang="en-US" dirty="0"/>
              <a:t>Linear Model Improvements</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418571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Linear Model Improvements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8535049" y="407022"/>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3. </a:t>
            </a:r>
          </a:p>
          <a:p>
            <a:pPr algn="ctr"/>
            <a:r>
              <a:rPr lang="en-US" sz="1600">
                <a:solidFill>
                  <a:schemeClr val="tx1">
                    <a:lumMod val="50000"/>
                  </a:schemeClr>
                </a:solidFill>
                <a:latin typeface="Acherus Grotesque" panose="02000505000000020004" pitchFamily="50" charset="0"/>
              </a:rPr>
              <a:t>Dimension Reduction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4483044" y="414341"/>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2. </a:t>
            </a:r>
          </a:p>
          <a:p>
            <a:pPr algn="ctr"/>
            <a:r>
              <a:rPr lang="en-US" sz="1600">
                <a:solidFill>
                  <a:schemeClr val="tx1">
                    <a:lumMod val="50000"/>
                  </a:schemeClr>
                </a:solidFill>
                <a:latin typeface="Acherus Grotesque" panose="02000505000000020004" pitchFamily="50" charset="0"/>
              </a:rPr>
              <a:t>Shrinkage</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32004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a:solidFill>
                  <a:srgbClr val="000000"/>
                </a:solidFill>
                <a:latin typeface="Acherus Grotesque" panose="02000505000000020004" pitchFamily="50" charset="0"/>
                <a:ea typeface="Arial"/>
                <a:cs typeface="Arial"/>
                <a:sym typeface="Arial"/>
              </a:rPr>
              <a:t>Subset Selection</a:t>
            </a:r>
            <a:endParaRPr lang="en-US" sz="160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96016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5549691"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51421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1427074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Linear Model Improvements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8535049" y="407022"/>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3. </a:t>
            </a:r>
          </a:p>
          <a:p>
            <a:pPr algn="ctr"/>
            <a:r>
              <a:rPr lang="en-US" sz="1600">
                <a:solidFill>
                  <a:schemeClr val="tx1">
                    <a:lumMod val="50000"/>
                  </a:schemeClr>
                </a:solidFill>
                <a:latin typeface="Acherus Grotesque" panose="02000505000000020004" pitchFamily="50" charset="0"/>
              </a:rPr>
              <a:t>Dimension Reduction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4483044" y="414341"/>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2. </a:t>
            </a:r>
          </a:p>
          <a:p>
            <a:pPr algn="ctr"/>
            <a:r>
              <a:rPr lang="en-US" sz="1600">
                <a:solidFill>
                  <a:schemeClr val="tx1">
                    <a:lumMod val="50000"/>
                  </a:schemeClr>
                </a:solidFill>
                <a:latin typeface="Acherus Grotesque" panose="02000505000000020004" pitchFamily="50" charset="0"/>
              </a:rPr>
              <a:t>Shrinkage</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32004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a:solidFill>
                  <a:srgbClr val="000000"/>
                </a:solidFill>
                <a:latin typeface="Acherus Grotesque" panose="02000505000000020004" pitchFamily="50" charset="0"/>
                <a:ea typeface="Arial"/>
                <a:cs typeface="Arial"/>
                <a:sym typeface="Arial"/>
              </a:rPr>
              <a:t>Subset Selection</a:t>
            </a:r>
            <a:endParaRPr lang="en-US" sz="160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96016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5549691"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51421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22767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Linear Model Improvements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8535049" y="407022"/>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3. </a:t>
            </a:r>
          </a:p>
          <a:p>
            <a:pPr algn="ctr"/>
            <a:r>
              <a:rPr lang="en-US" sz="1600">
                <a:solidFill>
                  <a:schemeClr val="tx1">
                    <a:lumMod val="50000"/>
                  </a:schemeClr>
                </a:solidFill>
                <a:latin typeface="Acherus Grotesque" panose="02000505000000020004" pitchFamily="50" charset="0"/>
              </a:rPr>
              <a:t>Dimension Reduction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4483044" y="414341"/>
            <a:ext cx="32004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2. </a:t>
            </a:r>
          </a:p>
          <a:p>
            <a:pPr algn="ctr"/>
            <a:r>
              <a:rPr lang="en-US" sz="1600">
                <a:solidFill>
                  <a:schemeClr val="tx1">
                    <a:lumMod val="50000"/>
                  </a:schemeClr>
                </a:solidFill>
                <a:latin typeface="Acherus Grotesque" panose="02000505000000020004" pitchFamily="50" charset="0"/>
              </a:rPr>
              <a:t>Shrinkage</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32004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a:solidFill>
                  <a:srgbClr val="000000"/>
                </a:solidFill>
                <a:latin typeface="Acherus Grotesque" panose="02000505000000020004" pitchFamily="50" charset="0"/>
                <a:ea typeface="Arial"/>
                <a:cs typeface="Arial"/>
                <a:sym typeface="Arial"/>
              </a:rPr>
              <a:t>Subset Selection</a:t>
            </a:r>
            <a:endParaRPr lang="en-US" sz="160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96016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5549691"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51421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209248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Linear Model Improvements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8535049" y="407022"/>
            <a:ext cx="32004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3. </a:t>
            </a:r>
          </a:p>
          <a:p>
            <a:pPr algn="ctr"/>
            <a:r>
              <a:rPr lang="en-US" sz="1600">
                <a:solidFill>
                  <a:schemeClr val="tx1">
                    <a:lumMod val="50000"/>
                  </a:schemeClr>
                </a:solidFill>
                <a:latin typeface="Acherus Grotesque" panose="02000505000000020004" pitchFamily="50" charset="0"/>
              </a:rPr>
              <a:t>Dimension Reduction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4483044" y="414341"/>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2. </a:t>
            </a:r>
          </a:p>
          <a:p>
            <a:pPr algn="ctr"/>
            <a:r>
              <a:rPr lang="en-US" sz="1600">
                <a:solidFill>
                  <a:schemeClr val="tx1">
                    <a:lumMod val="50000"/>
                  </a:schemeClr>
                </a:solidFill>
                <a:latin typeface="Acherus Grotesque" panose="02000505000000020004" pitchFamily="50" charset="0"/>
              </a:rPr>
              <a:t>Shrinkage</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32004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a:solidFill>
                  <a:srgbClr val="000000"/>
                </a:solidFill>
                <a:latin typeface="Acherus Grotesque" panose="02000505000000020004" pitchFamily="50" charset="0"/>
                <a:ea typeface="Arial"/>
                <a:cs typeface="Arial"/>
                <a:sym typeface="Arial"/>
              </a:rPr>
              <a:t>Subset Selection</a:t>
            </a:r>
            <a:endParaRPr lang="en-US" sz="160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96016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5549691"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51421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242969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Linear Model Improvements</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88151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Linear Model Improvements</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022626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864132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Linear Model Improvements</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076885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701" r:id="rId3"/>
    <p:sldLayoutId id="2147483680" r:id="rId4"/>
    <p:sldLayoutId id="2147483702" r:id="rId5"/>
    <p:sldLayoutId id="2147483703"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s://journalistsresource.org/studies/economics/business/what-big-data-research-roundu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theslowforget.wordpress.com/2015/01/16/b-is-for-befuddling-behavior/" TargetMode="External"/><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hyperlink" Target="https://pixabay.com/en/sign-caution-warning-danger-safety-304093/" TargetMode="Externa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cute-pictures.blogspot.com/2011/08/75-free-stock-images-3d-human-character.html" TargetMode="Externa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E5FE-A6F4-4FDE-B742-6FF16DA3338B}"/>
              </a:ext>
            </a:extLst>
          </p:cNvPr>
          <p:cNvSpPr>
            <a:spLocks noGrp="1"/>
          </p:cNvSpPr>
          <p:nvPr>
            <p:ph type="ctrTitle"/>
          </p:nvPr>
        </p:nvSpPr>
        <p:spPr/>
        <p:txBody>
          <a:bodyPr/>
          <a:lstStyle/>
          <a:p>
            <a:r>
              <a:rPr lang="en-US" dirty="0"/>
              <a:t>Linear Model Improvements</a:t>
            </a:r>
          </a:p>
        </p:txBody>
      </p:sp>
      <p:sp>
        <p:nvSpPr>
          <p:cNvPr id="3" name="Subtitle 2">
            <a:extLst>
              <a:ext uri="{FF2B5EF4-FFF2-40B4-BE49-F238E27FC236}">
                <a16:creationId xmlns:a16="http://schemas.microsoft.com/office/drawing/2014/main" id="{062212E0-905B-4784-847B-366D95D3FBD9}"/>
              </a:ext>
            </a:extLst>
          </p:cNvPr>
          <p:cNvSpPr>
            <a:spLocks noGrp="1"/>
          </p:cNvSpPr>
          <p:nvPr>
            <p:ph type="subTitle" idx="1"/>
          </p:nvPr>
        </p:nvSpPr>
        <p:spPr/>
        <p:txBody>
          <a:bodyPr/>
          <a:lstStyle/>
          <a:p>
            <a:r>
              <a:rPr lang="en-US" dirty="0"/>
              <a:t>© 2025 Virginia Polytechnic Institute and State University. </a:t>
            </a:r>
            <a:r>
              <a:rPr lang="en-US"/>
              <a:t>All rights reserved.</a:t>
            </a:r>
          </a:p>
        </p:txBody>
      </p:sp>
    </p:spTree>
    <p:extLst>
      <p:ext uri="{BB962C8B-B14F-4D97-AF65-F5344CB8AC3E}">
        <p14:creationId xmlns:p14="http://schemas.microsoft.com/office/powerpoint/2010/main" val="2758088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1BC349F-5602-4FED-9233-3B6DC2A32B24}"/>
              </a:ext>
            </a:extLst>
          </p:cNvPr>
          <p:cNvPicPr>
            <a:picLocks noChangeAspect="1"/>
          </p:cNvPicPr>
          <p:nvPr/>
        </p:nvPicPr>
        <p:blipFill rotWithShape="1">
          <a:blip r:embed="rId3">
            <a:clrChange>
              <a:clrFrom>
                <a:srgbClr val="FFFFFF"/>
              </a:clrFrom>
              <a:clrTo>
                <a:srgbClr val="FFFFFF">
                  <a:alpha val="0"/>
                </a:srgbClr>
              </a:clrTo>
            </a:clrChange>
            <a:duotone>
              <a:prstClr val="black"/>
              <a:schemeClr val="tx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rcRect l="41189" t="6127" r="22730"/>
          <a:stretch/>
        </p:blipFill>
        <p:spPr>
          <a:xfrm>
            <a:off x="8845093" y="1614365"/>
            <a:ext cx="2519666" cy="4800600"/>
          </a:xfrm>
          <a:prstGeom prst="rect">
            <a:avLst/>
          </a:prstGeom>
        </p:spPr>
      </p:pic>
      <p:sp>
        <p:nvSpPr>
          <p:cNvPr id="2" name="Title 1">
            <a:extLst>
              <a:ext uri="{FF2B5EF4-FFF2-40B4-BE49-F238E27FC236}">
                <a16:creationId xmlns:a16="http://schemas.microsoft.com/office/drawing/2014/main" id="{E2AA7A05-8916-4FA6-BCD0-30235205116B}"/>
              </a:ext>
            </a:extLst>
          </p:cNvPr>
          <p:cNvSpPr>
            <a:spLocks noGrp="1"/>
          </p:cNvSpPr>
          <p:nvPr>
            <p:ph type="title"/>
          </p:nvPr>
        </p:nvSpPr>
        <p:spPr/>
        <p:txBody>
          <a:bodyPr/>
          <a:lstStyle/>
          <a:p>
            <a:r>
              <a:rPr lang="en-US" dirty="0"/>
              <a:t>Predicting the number of college applications</a:t>
            </a:r>
          </a:p>
        </p:txBody>
      </p:sp>
      <p:sp>
        <p:nvSpPr>
          <p:cNvPr id="3" name="Footer Placeholder 2">
            <a:extLst>
              <a:ext uri="{FF2B5EF4-FFF2-40B4-BE49-F238E27FC236}">
                <a16:creationId xmlns:a16="http://schemas.microsoft.com/office/drawing/2014/main" id="{617128A6-0D21-4151-BA95-9072E7BD8573}"/>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CFD0EECC-1054-41F3-820E-215D64D2ED92}"/>
              </a:ext>
            </a:extLst>
          </p:cNvPr>
          <p:cNvSpPr>
            <a:spLocks noGrp="1"/>
          </p:cNvSpPr>
          <p:nvPr>
            <p:ph type="sldNum" sz="quarter" idx="12"/>
          </p:nvPr>
        </p:nvSpPr>
        <p:spPr/>
        <p:txBody>
          <a:bodyPr/>
          <a:lstStyle/>
          <a:p>
            <a:fld id="{8E06CFEE-053A-4A40-A88B-A288F0289482}" type="slidenum">
              <a:rPr lang="en-US" smtClean="0"/>
              <a:t>10</a:t>
            </a:fld>
            <a:endParaRPr lang="en-US"/>
          </a:p>
        </p:txBody>
      </p:sp>
      <p:sp>
        <p:nvSpPr>
          <p:cNvPr id="5" name="Rectangle 4">
            <a:extLst>
              <a:ext uri="{FF2B5EF4-FFF2-40B4-BE49-F238E27FC236}">
                <a16:creationId xmlns:a16="http://schemas.microsoft.com/office/drawing/2014/main" id="{88577AAD-65E5-4C9F-8191-047277B3BA70}"/>
              </a:ext>
            </a:extLst>
          </p:cNvPr>
          <p:cNvSpPr/>
          <p:nvPr/>
        </p:nvSpPr>
        <p:spPr>
          <a:xfrm>
            <a:off x="619043" y="1614493"/>
            <a:ext cx="2538373" cy="4801314"/>
          </a:xfrm>
          <a:prstGeom prst="rect">
            <a:avLst/>
          </a:prstGeom>
        </p:spPr>
        <p:txBody>
          <a:bodyPr wrap="square" numCol="1">
            <a:spAutoFit/>
          </a:bodyPr>
          <a:lstStyle/>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Private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Books</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perc.alumni</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F.Undergrad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Personal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P.Undergrad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PhD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Grad.Rate</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Terminal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Room.Board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S.F.Ratio</a:t>
            </a:r>
            <a:endParaRPr lang="en-US" dirty="0">
              <a:solidFill>
                <a:schemeClr val="tx1">
                  <a:lumMod val="75000"/>
                  <a:lumOff val="25000"/>
                </a:schemeClr>
              </a:solidFill>
              <a:latin typeface="Acherus Grotesque" panose="02000505000000020004" pitchFamily="50" charset="0"/>
              <a:ea typeface="Calibri"/>
              <a:cs typeface="Calibri"/>
              <a:sym typeface="Calibri"/>
            </a:endParaRPr>
          </a:p>
        </p:txBody>
      </p:sp>
      <p:sp>
        <p:nvSpPr>
          <p:cNvPr id="6" name="Rectangle 5">
            <a:extLst>
              <a:ext uri="{FF2B5EF4-FFF2-40B4-BE49-F238E27FC236}">
                <a16:creationId xmlns:a16="http://schemas.microsoft.com/office/drawing/2014/main" id="{A4011C95-4BB2-4FEB-9097-1D1B5D95D1FE}"/>
              </a:ext>
            </a:extLst>
          </p:cNvPr>
          <p:cNvSpPr/>
          <p:nvPr/>
        </p:nvSpPr>
        <p:spPr>
          <a:xfrm>
            <a:off x="3364522" y="1614494"/>
            <a:ext cx="2538373" cy="4247317"/>
          </a:xfrm>
          <a:prstGeom prst="rect">
            <a:avLst/>
          </a:prstGeom>
        </p:spPr>
        <p:txBody>
          <a:bodyPr wrap="square" numCol="1">
            <a:spAutoFit/>
          </a:bodyPr>
          <a:lstStyle/>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p:txBody>
      </p:sp>
      <p:sp>
        <p:nvSpPr>
          <p:cNvPr id="7" name="Rectangle 6">
            <a:extLst>
              <a:ext uri="{FF2B5EF4-FFF2-40B4-BE49-F238E27FC236}">
                <a16:creationId xmlns:a16="http://schemas.microsoft.com/office/drawing/2014/main" id="{7A4CDBDF-DD6E-4BCD-8D6F-DFEC38B4D56D}"/>
              </a:ext>
            </a:extLst>
          </p:cNvPr>
          <p:cNvSpPr/>
          <p:nvPr/>
        </p:nvSpPr>
        <p:spPr>
          <a:xfrm>
            <a:off x="6102186" y="1614929"/>
            <a:ext cx="2538373" cy="4616648"/>
          </a:xfrm>
          <a:prstGeom prst="rect">
            <a:avLst/>
          </a:prstGeom>
        </p:spPr>
        <p:txBody>
          <a:bodyPr wrap="square" numCol="1">
            <a:spAutoFit/>
          </a:bodyPr>
          <a:lstStyle/>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Private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457200" indent="-457200">
              <a:buClr>
                <a:schemeClr val="accent2"/>
              </a:buClr>
              <a:buSzPct val="100000"/>
              <a:buFont typeface="+mj-lt"/>
              <a:buAutoNum type="arabicPeriod"/>
            </a:pPr>
            <a:r>
              <a:rPr lang="en-US" sz="1400" dirty="0">
                <a:solidFill>
                  <a:schemeClr val="tx1">
                    <a:lumMod val="75000"/>
                    <a:lumOff val="25000"/>
                  </a:schemeClr>
                </a:solidFill>
                <a:latin typeface="Acherus Grotesque" panose="02000505000000020004" pitchFamily="50" charset="0"/>
                <a:ea typeface="Calibri"/>
                <a:cs typeface="Calibri"/>
                <a:sym typeface="Calibri"/>
              </a:rPr>
              <a:t>Books</a:t>
            </a:r>
            <a:r>
              <a:rPr lang="en-US" dirty="0">
                <a:solidFill>
                  <a:schemeClr val="tx1">
                    <a:lumMod val="75000"/>
                    <a:lumOff val="25000"/>
                  </a:schemeClr>
                </a:solidFill>
                <a:latin typeface="Acherus Grotesque" panose="02000505000000020004" pitchFamily="50" charset="0"/>
                <a:ea typeface="Calibri"/>
                <a:cs typeface="Calibri"/>
                <a:sym typeface="Calibri"/>
              </a:rPr>
              <a:t> </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perc.alumni</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457200" indent="-457200">
              <a:buClr>
                <a:schemeClr val="accent2"/>
              </a:buClr>
              <a:buSzPct val="100000"/>
              <a:buFont typeface="+mj-lt"/>
              <a:buAutoNum type="arabicPeriod"/>
            </a:pPr>
            <a:r>
              <a:rPr lang="en-US" sz="1400" dirty="0" err="1">
                <a:solidFill>
                  <a:schemeClr val="tx1">
                    <a:lumMod val="75000"/>
                    <a:lumOff val="25000"/>
                  </a:schemeClr>
                </a:solidFill>
                <a:latin typeface="Acherus Grotesque" panose="02000505000000020004" pitchFamily="50" charset="0"/>
                <a:ea typeface="Calibri"/>
                <a:cs typeface="Calibri"/>
                <a:sym typeface="Calibri"/>
              </a:rPr>
              <a:t>F.Undergrad</a:t>
            </a:r>
            <a:r>
              <a:rPr lang="en-US" sz="1400" dirty="0">
                <a:solidFill>
                  <a:schemeClr val="tx1">
                    <a:lumMod val="75000"/>
                    <a:lumOff val="25000"/>
                  </a:schemeClr>
                </a:solidFill>
                <a:latin typeface="Acherus Grotesque" panose="02000505000000020004" pitchFamily="50" charset="0"/>
                <a:ea typeface="Calibri"/>
                <a:cs typeface="Calibri"/>
                <a:sym typeface="Calibri"/>
              </a:rPr>
              <a:t> </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sz="1400" dirty="0">
                <a:solidFill>
                  <a:schemeClr val="tx1">
                    <a:lumMod val="75000"/>
                    <a:lumOff val="25000"/>
                  </a:schemeClr>
                </a:solidFill>
                <a:latin typeface="Acherus Grotesque" panose="02000505000000020004" pitchFamily="50" charset="0"/>
                <a:ea typeface="Calibri"/>
                <a:cs typeface="Calibri"/>
                <a:sym typeface="Calibri"/>
              </a:rPr>
              <a:t>Personal</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457200" indent="-457200">
              <a:buClr>
                <a:schemeClr val="accent2"/>
              </a:buClr>
              <a:buSzPct val="100000"/>
              <a:buFont typeface="+mj-lt"/>
              <a:buAutoNum type="arabicPeriod"/>
            </a:pPr>
            <a:r>
              <a:rPr lang="en-US" sz="1400" dirty="0" err="1">
                <a:solidFill>
                  <a:schemeClr val="tx1">
                    <a:lumMod val="75000"/>
                    <a:lumOff val="25000"/>
                  </a:schemeClr>
                </a:solidFill>
                <a:latin typeface="Acherus Grotesque" panose="02000505000000020004" pitchFamily="50" charset="0"/>
                <a:ea typeface="Calibri"/>
                <a:cs typeface="Calibri"/>
                <a:sym typeface="Calibri"/>
              </a:rPr>
              <a:t>P.Undergrad</a:t>
            </a:r>
            <a:endParaRPr lang="en-US" sz="1400"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PhD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Grad.Rate</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457200" indent="-457200">
              <a:buClr>
                <a:schemeClr val="accent2"/>
              </a:buClr>
              <a:buSzPct val="100000"/>
              <a:buFont typeface="+mj-lt"/>
              <a:buAutoNum type="arabicPeriod"/>
            </a:pPr>
            <a:r>
              <a:rPr lang="en-US" sz="1400" dirty="0">
                <a:solidFill>
                  <a:schemeClr val="tx1">
                    <a:lumMod val="75000"/>
                    <a:lumOff val="25000"/>
                  </a:schemeClr>
                </a:solidFill>
                <a:latin typeface="Acherus Grotesque" panose="02000505000000020004" pitchFamily="50" charset="0"/>
                <a:ea typeface="Calibri"/>
                <a:cs typeface="Calibri"/>
                <a:sym typeface="Calibri"/>
              </a:rPr>
              <a:t>Terminal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a:p>
            <a:pPr marL="457200" indent="-457200">
              <a:buClr>
                <a:schemeClr val="accent2"/>
              </a:buClr>
              <a:buSzPct val="100000"/>
              <a:buFont typeface="+mj-lt"/>
              <a:buAutoNum type="arabicPeriod"/>
            </a:pPr>
            <a:r>
              <a:rPr lang="en-US" sz="1400" dirty="0" err="1">
                <a:solidFill>
                  <a:schemeClr val="tx1">
                    <a:lumMod val="75000"/>
                    <a:lumOff val="25000"/>
                  </a:schemeClr>
                </a:solidFill>
                <a:latin typeface="Acherus Grotesque" panose="02000505000000020004" pitchFamily="50" charset="0"/>
                <a:ea typeface="Calibri"/>
                <a:cs typeface="Calibri"/>
                <a:sym typeface="Calibri"/>
              </a:rPr>
              <a:t>Room.Board</a:t>
            </a:r>
            <a:endParaRPr lang="en-US" sz="1400"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S.F.Ratio</a:t>
            </a:r>
            <a:endParaRPr lang="en-US" dirty="0">
              <a:solidFill>
                <a:schemeClr val="tx1">
                  <a:lumMod val="75000"/>
                  <a:lumOff val="25000"/>
                </a:schemeClr>
              </a:solidFill>
              <a:latin typeface="Acherus Grotesque" panose="02000505000000020004" pitchFamily="50" charset="0"/>
              <a:ea typeface="Calibri"/>
              <a:cs typeface="Calibri"/>
              <a:sym typeface="Calibri"/>
            </a:endParaRPr>
          </a:p>
        </p:txBody>
      </p:sp>
      <p:sp>
        <p:nvSpPr>
          <p:cNvPr id="8" name="Rectangle: Rounded Corners 7">
            <a:extLst>
              <a:ext uri="{FF2B5EF4-FFF2-40B4-BE49-F238E27FC236}">
                <a16:creationId xmlns:a16="http://schemas.microsoft.com/office/drawing/2014/main" id="{5D05CC85-3B42-4C1C-915E-910AC487657D}"/>
              </a:ext>
            </a:extLst>
          </p:cNvPr>
          <p:cNvSpPr/>
          <p:nvPr/>
        </p:nvSpPr>
        <p:spPr>
          <a:xfrm>
            <a:off x="616276" y="2965632"/>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Start</a:t>
            </a:r>
          </a:p>
        </p:txBody>
      </p:sp>
      <p:sp>
        <p:nvSpPr>
          <p:cNvPr id="9" name="Rectangle: Rounded Corners 8">
            <a:extLst>
              <a:ext uri="{FF2B5EF4-FFF2-40B4-BE49-F238E27FC236}">
                <a16:creationId xmlns:a16="http://schemas.microsoft.com/office/drawing/2014/main" id="{4639A677-8F75-48EE-85AA-70364B99F151}"/>
              </a:ext>
            </a:extLst>
          </p:cNvPr>
          <p:cNvSpPr/>
          <p:nvPr/>
        </p:nvSpPr>
        <p:spPr>
          <a:xfrm>
            <a:off x="3361755" y="2971800"/>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Subset</a:t>
            </a:r>
          </a:p>
        </p:txBody>
      </p:sp>
      <p:sp>
        <p:nvSpPr>
          <p:cNvPr id="10" name="Rectangle: Rounded Corners 9">
            <a:extLst>
              <a:ext uri="{FF2B5EF4-FFF2-40B4-BE49-F238E27FC236}">
                <a16:creationId xmlns:a16="http://schemas.microsoft.com/office/drawing/2014/main" id="{29B24BF2-234D-4835-B724-5E1791EDA0C4}"/>
              </a:ext>
            </a:extLst>
          </p:cNvPr>
          <p:cNvSpPr/>
          <p:nvPr/>
        </p:nvSpPr>
        <p:spPr>
          <a:xfrm>
            <a:off x="6111142" y="2971800"/>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Shrink</a:t>
            </a:r>
          </a:p>
        </p:txBody>
      </p:sp>
      <p:sp>
        <p:nvSpPr>
          <p:cNvPr id="11" name="Rectangle: Rounded Corners 10">
            <a:extLst>
              <a:ext uri="{FF2B5EF4-FFF2-40B4-BE49-F238E27FC236}">
                <a16:creationId xmlns:a16="http://schemas.microsoft.com/office/drawing/2014/main" id="{CE2EC0C5-CF86-4CA4-B793-CA46EA184950}"/>
              </a:ext>
            </a:extLst>
          </p:cNvPr>
          <p:cNvSpPr/>
          <p:nvPr/>
        </p:nvSpPr>
        <p:spPr>
          <a:xfrm>
            <a:off x="8868142" y="2965632"/>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Dimension Reduction</a:t>
            </a:r>
          </a:p>
        </p:txBody>
      </p:sp>
    </p:spTree>
    <p:extLst>
      <p:ext uri="{BB962C8B-B14F-4D97-AF65-F5344CB8AC3E}">
        <p14:creationId xmlns:p14="http://schemas.microsoft.com/office/powerpoint/2010/main" val="5457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11</a:t>
            </a:fld>
            <a:endParaRPr lang="en-US"/>
          </a:p>
        </p:txBody>
      </p:sp>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Linear Model Improvements</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extLst>
              <p:ext uri="{D42A27DB-BD31-4B8C-83A1-F6EECF244321}">
                <p14:modId xmlns:p14="http://schemas.microsoft.com/office/powerpoint/2010/main" val="1908987055"/>
              </p:ext>
            </p:extLst>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Subset selection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Ridge regression &amp; LASSO</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8" name="TextBox 7">
            <a:extLst>
              <a:ext uri="{FF2B5EF4-FFF2-40B4-BE49-F238E27FC236}">
                <a16:creationId xmlns:a16="http://schemas.microsoft.com/office/drawing/2014/main" id="{80C8B2A4-D017-447D-BE65-D38F4E44078B}"/>
              </a:ext>
            </a:extLst>
          </p:cNvPr>
          <p:cNvSpPr txBox="1"/>
          <p:nvPr/>
        </p:nvSpPr>
        <p:spPr>
          <a:xfrm>
            <a:off x="425421" y="4820459"/>
            <a:ext cx="1097280" cy="1463040"/>
          </a:xfrm>
          <a:prstGeom prst="rect">
            <a:avLst/>
          </a:prstGeom>
          <a:solidFill>
            <a:schemeClr val="accent1"/>
          </a:solidFill>
          <a:ln w="57150">
            <a:solidFill>
              <a:schemeClr val="accent2"/>
            </a:solidFill>
          </a:ln>
        </p:spPr>
        <p:txBody>
          <a:bodyPr wrap="square" rtlCol="0">
            <a:spAutoFit/>
          </a:bodyPr>
          <a:lstStyle/>
          <a:p>
            <a:pPr algn="ctr"/>
            <a:r>
              <a:rPr lang="en-US" sz="1100">
                <a:solidFill>
                  <a:schemeClr val="bg1"/>
                </a:solidFill>
                <a:latin typeface="Acherus Grotesque" panose="02000505000000020004" pitchFamily="50" charset="0"/>
              </a:rPr>
              <a:t>Subset selection</a:t>
            </a:r>
          </a:p>
          <a:p>
            <a:pPr algn="ctr"/>
            <a:endParaRPr lang="en-US" sz="1100">
              <a:solidFill>
                <a:schemeClr val="bg1"/>
              </a:solidFill>
              <a:latin typeface="Acherus Grotesque" panose="02000505000000020004" pitchFamily="50" charset="0"/>
            </a:endParaRPr>
          </a:p>
          <a:p>
            <a:pPr algn="ctr"/>
            <a:r>
              <a:rPr lang="en-US" sz="1100">
                <a:solidFill>
                  <a:schemeClr val="bg1"/>
                </a:solidFill>
                <a:latin typeface="Acherus Grotesque" panose="02000505000000020004" pitchFamily="50" charset="0"/>
              </a:rPr>
              <a:t>Ridge regression &amp; LASSO </a:t>
            </a:r>
          </a:p>
          <a:p>
            <a:pPr algn="ctr"/>
            <a:endParaRPr lang="en-US" sz="1100">
              <a:solidFill>
                <a:schemeClr val="bg1"/>
              </a:solidFill>
              <a:latin typeface="Acherus Grotesque" panose="02000505000000020004" pitchFamily="50" charset="0"/>
            </a:endParaRPr>
          </a:p>
          <a:p>
            <a:pPr algn="ctr"/>
            <a:r>
              <a:rPr lang="en-US" sz="1100">
                <a:solidFill>
                  <a:schemeClr val="bg1"/>
                </a:solidFill>
                <a:latin typeface="Acherus Grotesque" panose="02000505000000020004" pitchFamily="50" charset="0"/>
              </a:rPr>
              <a:t>PCR &amp; PLS</a:t>
            </a:r>
          </a:p>
        </p:txBody>
      </p:sp>
    </p:spTree>
    <p:extLst>
      <p:ext uri="{BB962C8B-B14F-4D97-AF65-F5344CB8AC3E}">
        <p14:creationId xmlns:p14="http://schemas.microsoft.com/office/powerpoint/2010/main" val="2386444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DBD2DD-8342-429C-B134-FD81604505BE}"/>
              </a:ext>
            </a:extLst>
          </p:cNvPr>
          <p:cNvSpPr>
            <a:spLocks noGrp="1"/>
          </p:cNvSpPr>
          <p:nvPr>
            <p:ph type="ftr" sz="quarter" idx="11"/>
          </p:nvPr>
        </p:nvSpPr>
        <p:spPr/>
        <p:txBody>
          <a:bodyPr/>
          <a:lstStyle/>
          <a:p>
            <a:r>
              <a:rPr lang="en-US" dirty="0"/>
              <a:t>Linear Model Improvements</a:t>
            </a:r>
          </a:p>
        </p:txBody>
      </p:sp>
      <p:sp>
        <p:nvSpPr>
          <p:cNvPr id="3" name="Text Placeholder 2">
            <a:extLst>
              <a:ext uri="{FF2B5EF4-FFF2-40B4-BE49-F238E27FC236}">
                <a16:creationId xmlns:a16="http://schemas.microsoft.com/office/drawing/2014/main" id="{54B59639-13AA-40AC-86A0-543EB052F3C3}"/>
              </a:ext>
            </a:extLst>
          </p:cNvPr>
          <p:cNvSpPr>
            <a:spLocks noGrp="1"/>
          </p:cNvSpPr>
          <p:nvPr>
            <p:ph type="body" idx="1"/>
          </p:nvPr>
        </p:nvSpPr>
        <p:spPr/>
        <p:txBody>
          <a:bodyPr/>
          <a:lstStyle/>
          <a:p>
            <a:r>
              <a:rPr lang="en-US" dirty="0"/>
              <a:t>Linear Model Improvements</a:t>
            </a:r>
          </a:p>
        </p:txBody>
      </p:sp>
      <p:sp>
        <p:nvSpPr>
          <p:cNvPr id="4" name="Slide Number Placeholder 3">
            <a:extLst>
              <a:ext uri="{FF2B5EF4-FFF2-40B4-BE49-F238E27FC236}">
                <a16:creationId xmlns:a16="http://schemas.microsoft.com/office/drawing/2014/main" id="{D1D3E273-7A4A-4DC7-B613-E09C0FEDE122}"/>
              </a:ext>
            </a:extLst>
          </p:cNvPr>
          <p:cNvSpPr>
            <a:spLocks noGrp="1"/>
          </p:cNvSpPr>
          <p:nvPr>
            <p:ph type="sldNum" sz="quarter" idx="12"/>
          </p:nvPr>
        </p:nvSpPr>
        <p:spPr/>
        <p:txBody>
          <a:bodyPr/>
          <a:lstStyle/>
          <a:p>
            <a:fld id="{8E06CFEE-053A-4A40-A88B-A288F0289482}" type="slidenum">
              <a:rPr lang="en-US" smtClean="0"/>
              <a:pPr/>
              <a:t>12</a:t>
            </a:fld>
            <a:endParaRPr lang="en-US"/>
          </a:p>
        </p:txBody>
      </p:sp>
    </p:spTree>
    <p:extLst>
      <p:ext uri="{BB962C8B-B14F-4D97-AF65-F5344CB8AC3E}">
        <p14:creationId xmlns:p14="http://schemas.microsoft.com/office/powerpoint/2010/main" val="3785457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7A05-8916-4FA6-BCD0-30235205116B}"/>
              </a:ext>
            </a:extLst>
          </p:cNvPr>
          <p:cNvSpPr>
            <a:spLocks noGrp="1"/>
          </p:cNvSpPr>
          <p:nvPr>
            <p:ph type="title"/>
          </p:nvPr>
        </p:nvSpPr>
        <p:spPr/>
        <p:txBody>
          <a:bodyPr/>
          <a:lstStyle/>
          <a:p>
            <a:r>
              <a:rPr lang="en-US" dirty="0"/>
              <a:t>Predicting the number of college applications</a:t>
            </a:r>
          </a:p>
        </p:txBody>
      </p:sp>
      <p:sp>
        <p:nvSpPr>
          <p:cNvPr id="3" name="Footer Placeholder 2">
            <a:extLst>
              <a:ext uri="{FF2B5EF4-FFF2-40B4-BE49-F238E27FC236}">
                <a16:creationId xmlns:a16="http://schemas.microsoft.com/office/drawing/2014/main" id="{617128A6-0D21-4151-BA95-9072E7BD8573}"/>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CFD0EECC-1054-41F3-820E-215D64D2ED92}"/>
              </a:ext>
            </a:extLst>
          </p:cNvPr>
          <p:cNvSpPr>
            <a:spLocks noGrp="1"/>
          </p:cNvSpPr>
          <p:nvPr>
            <p:ph type="sldNum" sz="quarter" idx="12"/>
          </p:nvPr>
        </p:nvSpPr>
        <p:spPr/>
        <p:txBody>
          <a:bodyPr/>
          <a:lstStyle/>
          <a:p>
            <a:fld id="{8E06CFEE-053A-4A40-A88B-A288F0289482}" type="slidenum">
              <a:rPr lang="en-US" smtClean="0"/>
              <a:t>13</a:t>
            </a:fld>
            <a:endParaRPr lang="en-US"/>
          </a:p>
        </p:txBody>
      </p:sp>
      <p:sp>
        <p:nvSpPr>
          <p:cNvPr id="5" name="Rectangle 4">
            <a:extLst>
              <a:ext uri="{FF2B5EF4-FFF2-40B4-BE49-F238E27FC236}">
                <a16:creationId xmlns:a16="http://schemas.microsoft.com/office/drawing/2014/main" id="{88577AAD-65E5-4C9F-8191-047277B3BA70}"/>
              </a:ext>
            </a:extLst>
          </p:cNvPr>
          <p:cNvSpPr/>
          <p:nvPr/>
        </p:nvSpPr>
        <p:spPr>
          <a:xfrm>
            <a:off x="619043" y="1614493"/>
            <a:ext cx="2538373" cy="4801314"/>
          </a:xfrm>
          <a:prstGeom prst="rect">
            <a:avLst/>
          </a:prstGeom>
        </p:spPr>
        <p:txBody>
          <a:bodyPr wrap="square" numCol="1">
            <a:spAutoFit/>
          </a:bodyPr>
          <a:lstStyle/>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Private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Books</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perc.alumni</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F.Undergrad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Personal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P.Undergrad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PhD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Grad.Rate</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Terminal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Room.Board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S.F.Ratio</a:t>
            </a:r>
            <a:endParaRPr lang="en-US" dirty="0">
              <a:solidFill>
                <a:schemeClr val="tx1">
                  <a:lumMod val="75000"/>
                  <a:lumOff val="25000"/>
                </a:schemeClr>
              </a:solidFill>
              <a:latin typeface="Acherus Grotesque" panose="02000505000000020004" pitchFamily="50" charset="0"/>
              <a:ea typeface="Calibri"/>
              <a:cs typeface="Calibri"/>
              <a:sym typeface="Calibri"/>
            </a:endParaRPr>
          </a:p>
        </p:txBody>
      </p:sp>
      <p:sp>
        <p:nvSpPr>
          <p:cNvPr id="6" name="Rectangle 5">
            <a:extLst>
              <a:ext uri="{FF2B5EF4-FFF2-40B4-BE49-F238E27FC236}">
                <a16:creationId xmlns:a16="http://schemas.microsoft.com/office/drawing/2014/main" id="{A4011C95-4BB2-4FEB-9097-1D1B5D95D1FE}"/>
              </a:ext>
            </a:extLst>
          </p:cNvPr>
          <p:cNvSpPr/>
          <p:nvPr/>
        </p:nvSpPr>
        <p:spPr>
          <a:xfrm>
            <a:off x="3364522" y="1614494"/>
            <a:ext cx="2538373" cy="4247317"/>
          </a:xfrm>
          <a:prstGeom prst="rect">
            <a:avLst/>
          </a:prstGeom>
        </p:spPr>
        <p:txBody>
          <a:bodyPr wrap="square" numCol="1">
            <a:spAutoFit/>
          </a:bodyPr>
          <a:lstStyle/>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p:txBody>
      </p:sp>
      <p:sp>
        <p:nvSpPr>
          <p:cNvPr id="8" name="Rectangle: Rounded Corners 7">
            <a:extLst>
              <a:ext uri="{FF2B5EF4-FFF2-40B4-BE49-F238E27FC236}">
                <a16:creationId xmlns:a16="http://schemas.microsoft.com/office/drawing/2014/main" id="{5D05CC85-3B42-4C1C-915E-910AC487657D}"/>
              </a:ext>
            </a:extLst>
          </p:cNvPr>
          <p:cNvSpPr/>
          <p:nvPr/>
        </p:nvSpPr>
        <p:spPr>
          <a:xfrm>
            <a:off x="616276" y="2965632"/>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Start</a:t>
            </a:r>
          </a:p>
        </p:txBody>
      </p:sp>
      <p:sp>
        <p:nvSpPr>
          <p:cNvPr id="9" name="Rectangle: Rounded Corners 8">
            <a:extLst>
              <a:ext uri="{FF2B5EF4-FFF2-40B4-BE49-F238E27FC236}">
                <a16:creationId xmlns:a16="http://schemas.microsoft.com/office/drawing/2014/main" id="{4639A677-8F75-48EE-85AA-70364B99F151}"/>
              </a:ext>
            </a:extLst>
          </p:cNvPr>
          <p:cNvSpPr/>
          <p:nvPr/>
        </p:nvSpPr>
        <p:spPr>
          <a:xfrm>
            <a:off x="3361755" y="2971800"/>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Subset</a:t>
            </a:r>
          </a:p>
        </p:txBody>
      </p:sp>
      <p:sp>
        <p:nvSpPr>
          <p:cNvPr id="15" name="Rectangle: Rounded Corners 14">
            <a:extLst>
              <a:ext uri="{FF2B5EF4-FFF2-40B4-BE49-F238E27FC236}">
                <a16:creationId xmlns:a16="http://schemas.microsoft.com/office/drawing/2014/main" id="{61EC0208-3D5A-4C5B-9B71-8C3C6E92A13A}"/>
              </a:ext>
            </a:extLst>
          </p:cNvPr>
          <p:cNvSpPr/>
          <p:nvPr/>
        </p:nvSpPr>
        <p:spPr>
          <a:xfrm>
            <a:off x="3085773" y="1449997"/>
            <a:ext cx="2743200" cy="50292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0233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FC41EC-F77B-4C8C-89E1-B9A7F6CEFB06}"/>
              </a:ext>
            </a:extLst>
          </p:cNvPr>
          <p:cNvSpPr>
            <a:spLocks noGrp="1"/>
          </p:cNvSpPr>
          <p:nvPr>
            <p:ph type="title"/>
          </p:nvPr>
        </p:nvSpPr>
        <p:spPr/>
        <p:txBody>
          <a:bodyPr/>
          <a:lstStyle/>
          <a:p>
            <a:r>
              <a:rPr lang="en-US" dirty="0"/>
              <a:t>Subset selection only uses a subset of available inputs to fit the model</a:t>
            </a:r>
          </a:p>
        </p:txBody>
      </p:sp>
      <p:sp>
        <p:nvSpPr>
          <p:cNvPr id="6" name="Content Placeholder 5">
            <a:extLst>
              <a:ext uri="{FF2B5EF4-FFF2-40B4-BE49-F238E27FC236}">
                <a16:creationId xmlns:a16="http://schemas.microsoft.com/office/drawing/2014/main" id="{527DCF2E-98B1-4CCE-A8F5-D9E4679EC3CF}"/>
              </a:ext>
            </a:extLst>
          </p:cNvPr>
          <p:cNvSpPr>
            <a:spLocks noGrp="1"/>
          </p:cNvSpPr>
          <p:nvPr>
            <p:ph idx="1"/>
          </p:nvPr>
        </p:nvSpPr>
        <p:spPr/>
        <p:txBody>
          <a:bodyPr/>
          <a:lstStyle/>
          <a:p>
            <a:r>
              <a:rPr lang="en-US" dirty="0"/>
              <a:t>Subset selection often helps with interpretability and overcoming small dataset limitations</a:t>
            </a:r>
          </a:p>
          <a:p>
            <a:r>
              <a:rPr lang="en-US" dirty="0"/>
              <a:t>We will cover three types of subset selection:</a:t>
            </a:r>
          </a:p>
          <a:p>
            <a:pPr lvl="1"/>
            <a:r>
              <a:rPr lang="en-US" dirty="0"/>
              <a:t>Best subset selection</a:t>
            </a:r>
          </a:p>
          <a:p>
            <a:pPr lvl="1"/>
            <a:r>
              <a:rPr lang="en-US" dirty="0"/>
              <a:t>Forward stepwise selection</a:t>
            </a:r>
          </a:p>
          <a:p>
            <a:pPr lvl="1"/>
            <a:r>
              <a:rPr lang="en-US" dirty="0"/>
              <a:t>Backward stepwise selection</a:t>
            </a:r>
          </a:p>
        </p:txBody>
      </p:sp>
      <p:sp>
        <p:nvSpPr>
          <p:cNvPr id="3" name="Footer Placeholder 2">
            <a:extLst>
              <a:ext uri="{FF2B5EF4-FFF2-40B4-BE49-F238E27FC236}">
                <a16:creationId xmlns:a16="http://schemas.microsoft.com/office/drawing/2014/main" id="{9B1709A2-8687-4826-B98C-B04EED4C178E}"/>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3AD24BA7-1E18-45C0-B23E-BEEACBD6C0FC}"/>
              </a:ext>
            </a:extLst>
          </p:cNvPr>
          <p:cNvSpPr>
            <a:spLocks noGrp="1"/>
          </p:cNvSpPr>
          <p:nvPr>
            <p:ph type="sldNum" sz="quarter" idx="12"/>
          </p:nvPr>
        </p:nvSpPr>
        <p:spPr/>
        <p:txBody>
          <a:bodyPr/>
          <a:lstStyle/>
          <a:p>
            <a:fld id="{8E06CFEE-053A-4A40-A88B-A288F0289482}" type="slidenum">
              <a:rPr lang="en-US" smtClean="0"/>
              <a:t>14</a:t>
            </a:fld>
            <a:endParaRPr lang="en-US"/>
          </a:p>
        </p:txBody>
      </p:sp>
    </p:spTree>
    <p:extLst>
      <p:ext uri="{BB962C8B-B14F-4D97-AF65-F5344CB8AC3E}">
        <p14:creationId xmlns:p14="http://schemas.microsoft.com/office/powerpoint/2010/main" val="3693874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D130B-EA4F-4E91-8FDA-6557D88E861D}"/>
              </a:ext>
            </a:extLst>
          </p:cNvPr>
          <p:cNvSpPr>
            <a:spLocks noGrp="1"/>
          </p:cNvSpPr>
          <p:nvPr>
            <p:ph type="title"/>
          </p:nvPr>
        </p:nvSpPr>
        <p:spPr/>
        <p:txBody>
          <a:bodyPr/>
          <a:lstStyle/>
          <a:p>
            <a:r>
              <a:rPr lang="en-US" dirty="0"/>
              <a:t>In best subset selection, we fit all possible models</a:t>
            </a:r>
          </a:p>
        </p:txBody>
      </p:sp>
      <p:sp>
        <p:nvSpPr>
          <p:cNvPr id="28" name="Content Placeholder 27">
            <a:extLst>
              <a:ext uri="{FF2B5EF4-FFF2-40B4-BE49-F238E27FC236}">
                <a16:creationId xmlns:a16="http://schemas.microsoft.com/office/drawing/2014/main" id="{83F99A62-7427-48E6-8E7A-F05EA96BFE78}"/>
              </a:ext>
            </a:extLst>
          </p:cNvPr>
          <p:cNvSpPr>
            <a:spLocks noGrp="1"/>
          </p:cNvSpPr>
          <p:nvPr>
            <p:ph idx="1"/>
          </p:nvPr>
        </p:nvSpPr>
        <p:spPr>
          <a:xfrm>
            <a:off x="838200" y="1614611"/>
            <a:ext cx="10515600" cy="4351338"/>
          </a:xfrm>
        </p:spPr>
        <p:txBody>
          <a:bodyPr/>
          <a:lstStyle/>
          <a:p>
            <a:pPr marL="0" indent="0">
              <a:buNone/>
            </a:pPr>
            <a:r>
              <a:rPr lang="en-US" dirty="0"/>
              <a:t>We fit all possible linear models and then pick the “</a:t>
            </a:r>
            <a:r>
              <a:rPr lang="en-US" b="1" dirty="0">
                <a:solidFill>
                  <a:schemeClr val="accent1"/>
                </a:solidFill>
              </a:rPr>
              <a:t>best</a:t>
            </a:r>
            <a:r>
              <a:rPr lang="en-US" dirty="0"/>
              <a:t>” one</a:t>
            </a:r>
          </a:p>
        </p:txBody>
      </p:sp>
      <p:sp>
        <p:nvSpPr>
          <p:cNvPr id="4" name="Footer Placeholder 3">
            <a:extLst>
              <a:ext uri="{FF2B5EF4-FFF2-40B4-BE49-F238E27FC236}">
                <a16:creationId xmlns:a16="http://schemas.microsoft.com/office/drawing/2014/main" id="{DC4D618C-4686-483D-A41D-6BA2648CB7E3}"/>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8E01196B-678E-4FDE-9A29-D5C3CC259F82}"/>
              </a:ext>
            </a:extLst>
          </p:cNvPr>
          <p:cNvSpPr>
            <a:spLocks noGrp="1"/>
          </p:cNvSpPr>
          <p:nvPr>
            <p:ph type="sldNum" sz="quarter" idx="12"/>
          </p:nvPr>
        </p:nvSpPr>
        <p:spPr/>
        <p:txBody>
          <a:bodyPr/>
          <a:lstStyle/>
          <a:p>
            <a:fld id="{8E06CFEE-053A-4A40-A88B-A288F0289482}" type="slidenum">
              <a:rPr lang="en-US" smtClean="0"/>
              <a:t>15</a:t>
            </a:fld>
            <a:endParaRPr lang="en-US"/>
          </a:p>
        </p:txBody>
      </p:sp>
      <p:sp>
        <p:nvSpPr>
          <p:cNvPr id="7" name="Callout: Right Arrow 6">
            <a:extLst>
              <a:ext uri="{FF2B5EF4-FFF2-40B4-BE49-F238E27FC236}">
                <a16:creationId xmlns:a16="http://schemas.microsoft.com/office/drawing/2014/main" id="{EF66F18A-3C03-4963-95DE-564E0E9F5799}"/>
              </a:ext>
            </a:extLst>
          </p:cNvPr>
          <p:cNvSpPr/>
          <p:nvPr/>
        </p:nvSpPr>
        <p:spPr>
          <a:xfrm>
            <a:off x="450107" y="2908774"/>
            <a:ext cx="2639098" cy="2185226"/>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Variable 1 Variable 2 Variable 3</a:t>
            </a:r>
          </a:p>
          <a:p>
            <a:pPr algn="ctr"/>
            <a:r>
              <a:rPr lang="en-US" dirty="0">
                <a:latin typeface="Acherus Grotesque" panose="02000505000000020004" pitchFamily="50" charset="0"/>
              </a:rPr>
              <a:t>Variable 4</a:t>
            </a:r>
          </a:p>
        </p:txBody>
      </p:sp>
      <p:sp>
        <p:nvSpPr>
          <p:cNvPr id="8" name="Rectangle 7">
            <a:extLst>
              <a:ext uri="{FF2B5EF4-FFF2-40B4-BE49-F238E27FC236}">
                <a16:creationId xmlns:a16="http://schemas.microsoft.com/office/drawing/2014/main" id="{69E4618F-EB97-48DE-930D-57E6875F0146}"/>
              </a:ext>
            </a:extLst>
          </p:cNvPr>
          <p:cNvSpPr/>
          <p:nvPr/>
        </p:nvSpPr>
        <p:spPr>
          <a:xfrm>
            <a:off x="3303659" y="2842946"/>
            <a:ext cx="128016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 1</a:t>
            </a:r>
          </a:p>
        </p:txBody>
      </p:sp>
      <p:sp>
        <p:nvSpPr>
          <p:cNvPr id="9" name="Rectangle 8">
            <a:extLst>
              <a:ext uri="{FF2B5EF4-FFF2-40B4-BE49-F238E27FC236}">
                <a16:creationId xmlns:a16="http://schemas.microsoft.com/office/drawing/2014/main" id="{DAA8B944-DCFC-4983-B517-853AB90299C5}"/>
              </a:ext>
            </a:extLst>
          </p:cNvPr>
          <p:cNvSpPr/>
          <p:nvPr/>
        </p:nvSpPr>
        <p:spPr>
          <a:xfrm>
            <a:off x="4673957" y="2842946"/>
            <a:ext cx="13716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 2</a:t>
            </a:r>
          </a:p>
        </p:txBody>
      </p:sp>
      <p:sp>
        <p:nvSpPr>
          <p:cNvPr id="10" name="Rectangle 9">
            <a:extLst>
              <a:ext uri="{FF2B5EF4-FFF2-40B4-BE49-F238E27FC236}">
                <a16:creationId xmlns:a16="http://schemas.microsoft.com/office/drawing/2014/main" id="{6BE9BDD3-371B-4264-8015-D26FD2FF1C61}"/>
              </a:ext>
            </a:extLst>
          </p:cNvPr>
          <p:cNvSpPr/>
          <p:nvPr/>
        </p:nvSpPr>
        <p:spPr>
          <a:xfrm>
            <a:off x="6146218" y="2842946"/>
            <a:ext cx="13716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 3</a:t>
            </a:r>
          </a:p>
        </p:txBody>
      </p:sp>
      <p:sp>
        <p:nvSpPr>
          <p:cNvPr id="11" name="Rectangle 10">
            <a:extLst>
              <a:ext uri="{FF2B5EF4-FFF2-40B4-BE49-F238E27FC236}">
                <a16:creationId xmlns:a16="http://schemas.microsoft.com/office/drawing/2014/main" id="{B9931078-9D62-4A5A-A7B5-DC38AA0239F3}"/>
              </a:ext>
            </a:extLst>
          </p:cNvPr>
          <p:cNvSpPr/>
          <p:nvPr/>
        </p:nvSpPr>
        <p:spPr>
          <a:xfrm>
            <a:off x="7616922" y="2842946"/>
            <a:ext cx="146304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 4</a:t>
            </a:r>
          </a:p>
        </p:txBody>
      </p:sp>
      <p:sp>
        <p:nvSpPr>
          <p:cNvPr id="12" name="Rectangle 11">
            <a:extLst>
              <a:ext uri="{FF2B5EF4-FFF2-40B4-BE49-F238E27FC236}">
                <a16:creationId xmlns:a16="http://schemas.microsoft.com/office/drawing/2014/main" id="{3E38BE8E-C92D-4AA5-8765-1D0C5D6B9A08}"/>
              </a:ext>
            </a:extLst>
          </p:cNvPr>
          <p:cNvSpPr/>
          <p:nvPr/>
        </p:nvSpPr>
        <p:spPr>
          <a:xfrm>
            <a:off x="3293620" y="3612170"/>
            <a:ext cx="13716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a:t>
            </a:r>
          </a:p>
          <a:p>
            <a:pPr algn="ctr"/>
            <a:r>
              <a:rPr lang="en-US" sz="1600" dirty="0">
                <a:latin typeface="Acherus Grotesque" panose="02000505000000020004" pitchFamily="50" charset="0"/>
              </a:rPr>
              <a:t>1, 2 </a:t>
            </a:r>
          </a:p>
        </p:txBody>
      </p:sp>
      <p:sp>
        <p:nvSpPr>
          <p:cNvPr id="13" name="Left Bracket 12">
            <a:extLst>
              <a:ext uri="{FF2B5EF4-FFF2-40B4-BE49-F238E27FC236}">
                <a16:creationId xmlns:a16="http://schemas.microsoft.com/office/drawing/2014/main" id="{4C666DF6-4247-4692-90E6-B52069120BA5}"/>
              </a:ext>
            </a:extLst>
          </p:cNvPr>
          <p:cNvSpPr/>
          <p:nvPr/>
        </p:nvSpPr>
        <p:spPr>
          <a:xfrm>
            <a:off x="3193449" y="2059529"/>
            <a:ext cx="193955" cy="3883717"/>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cherus Grotesque" panose="02000505000000020004" pitchFamily="50" charset="0"/>
            </a:endParaRPr>
          </a:p>
        </p:txBody>
      </p:sp>
      <p:sp>
        <p:nvSpPr>
          <p:cNvPr id="14" name="Rectangle 13">
            <a:extLst>
              <a:ext uri="{FF2B5EF4-FFF2-40B4-BE49-F238E27FC236}">
                <a16:creationId xmlns:a16="http://schemas.microsoft.com/office/drawing/2014/main" id="{D3BFB32F-BABD-470C-8CF1-A08C81E6357F}"/>
              </a:ext>
            </a:extLst>
          </p:cNvPr>
          <p:cNvSpPr/>
          <p:nvPr/>
        </p:nvSpPr>
        <p:spPr>
          <a:xfrm>
            <a:off x="3297947" y="4400200"/>
            <a:ext cx="1864351"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1, 2, 3 </a:t>
            </a:r>
          </a:p>
        </p:txBody>
      </p:sp>
      <p:sp>
        <p:nvSpPr>
          <p:cNvPr id="15" name="Rectangle 14">
            <a:extLst>
              <a:ext uri="{FF2B5EF4-FFF2-40B4-BE49-F238E27FC236}">
                <a16:creationId xmlns:a16="http://schemas.microsoft.com/office/drawing/2014/main" id="{2AEAAE8B-8B7A-4C08-9B96-CF42440729C0}"/>
              </a:ext>
            </a:extLst>
          </p:cNvPr>
          <p:cNvSpPr/>
          <p:nvPr/>
        </p:nvSpPr>
        <p:spPr>
          <a:xfrm>
            <a:off x="5269553" y="4400200"/>
            <a:ext cx="1920240"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1, 2, 4 </a:t>
            </a:r>
          </a:p>
        </p:txBody>
      </p:sp>
      <p:sp>
        <p:nvSpPr>
          <p:cNvPr id="16" name="Left Bracket 15">
            <a:extLst>
              <a:ext uri="{FF2B5EF4-FFF2-40B4-BE49-F238E27FC236}">
                <a16:creationId xmlns:a16="http://schemas.microsoft.com/office/drawing/2014/main" id="{F5E60992-D5F6-4ECF-A269-C6B13EC0F66E}"/>
              </a:ext>
            </a:extLst>
          </p:cNvPr>
          <p:cNvSpPr/>
          <p:nvPr/>
        </p:nvSpPr>
        <p:spPr>
          <a:xfrm rot="10800000">
            <a:off x="11868038" y="2059528"/>
            <a:ext cx="196061" cy="3883718"/>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cherus Grotesque" panose="02000505000000020004" pitchFamily="50" charset="0"/>
            </a:endParaRPr>
          </a:p>
        </p:txBody>
      </p:sp>
      <p:sp>
        <p:nvSpPr>
          <p:cNvPr id="17" name="Rectangle 16">
            <a:extLst>
              <a:ext uri="{FF2B5EF4-FFF2-40B4-BE49-F238E27FC236}">
                <a16:creationId xmlns:a16="http://schemas.microsoft.com/office/drawing/2014/main" id="{BF5C07AC-03EA-4D6D-AE50-7C6C57DED692}"/>
              </a:ext>
            </a:extLst>
          </p:cNvPr>
          <p:cNvSpPr/>
          <p:nvPr/>
        </p:nvSpPr>
        <p:spPr>
          <a:xfrm>
            <a:off x="4746347" y="3612170"/>
            <a:ext cx="13716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a:t>
            </a:r>
          </a:p>
          <a:p>
            <a:pPr algn="ctr"/>
            <a:r>
              <a:rPr lang="en-US" sz="1600" dirty="0">
                <a:latin typeface="Acherus Grotesque" panose="02000505000000020004" pitchFamily="50" charset="0"/>
              </a:rPr>
              <a:t>1, 3 </a:t>
            </a:r>
          </a:p>
        </p:txBody>
      </p:sp>
      <p:sp>
        <p:nvSpPr>
          <p:cNvPr id="18" name="Rectangle 17">
            <a:extLst>
              <a:ext uri="{FF2B5EF4-FFF2-40B4-BE49-F238E27FC236}">
                <a16:creationId xmlns:a16="http://schemas.microsoft.com/office/drawing/2014/main" id="{96F50795-F933-4454-B00B-3BADC501DB0F}"/>
              </a:ext>
            </a:extLst>
          </p:cNvPr>
          <p:cNvSpPr/>
          <p:nvPr/>
        </p:nvSpPr>
        <p:spPr>
          <a:xfrm>
            <a:off x="6199241" y="3612170"/>
            <a:ext cx="13716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a:t>
            </a:r>
          </a:p>
          <a:p>
            <a:pPr algn="ctr"/>
            <a:r>
              <a:rPr lang="en-US" sz="1600" dirty="0">
                <a:latin typeface="Acherus Grotesque" panose="02000505000000020004" pitchFamily="50" charset="0"/>
              </a:rPr>
              <a:t>1, 4 </a:t>
            </a:r>
          </a:p>
        </p:txBody>
      </p:sp>
      <p:sp>
        <p:nvSpPr>
          <p:cNvPr id="19" name="Rectangle 18">
            <a:extLst>
              <a:ext uri="{FF2B5EF4-FFF2-40B4-BE49-F238E27FC236}">
                <a16:creationId xmlns:a16="http://schemas.microsoft.com/office/drawing/2014/main" id="{96DFBE5F-A0C0-4E87-9E34-E9A80C0FA7FE}"/>
              </a:ext>
            </a:extLst>
          </p:cNvPr>
          <p:cNvSpPr/>
          <p:nvPr/>
        </p:nvSpPr>
        <p:spPr>
          <a:xfrm>
            <a:off x="7668154" y="3612170"/>
            <a:ext cx="13716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a:t>
            </a:r>
          </a:p>
          <a:p>
            <a:pPr algn="ctr"/>
            <a:r>
              <a:rPr lang="en-US" sz="1600" dirty="0">
                <a:latin typeface="Acherus Grotesque" panose="02000505000000020004" pitchFamily="50" charset="0"/>
              </a:rPr>
              <a:t>2, 3</a:t>
            </a:r>
          </a:p>
        </p:txBody>
      </p:sp>
      <p:sp>
        <p:nvSpPr>
          <p:cNvPr id="20" name="Rectangle 19">
            <a:extLst>
              <a:ext uri="{FF2B5EF4-FFF2-40B4-BE49-F238E27FC236}">
                <a16:creationId xmlns:a16="http://schemas.microsoft.com/office/drawing/2014/main" id="{E6C271BF-7B51-495A-834A-7650AC86E57B}"/>
              </a:ext>
            </a:extLst>
          </p:cNvPr>
          <p:cNvSpPr/>
          <p:nvPr/>
        </p:nvSpPr>
        <p:spPr>
          <a:xfrm>
            <a:off x="9135311" y="3612170"/>
            <a:ext cx="13716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a:t>
            </a:r>
          </a:p>
          <a:p>
            <a:pPr algn="ctr"/>
            <a:r>
              <a:rPr lang="en-US" sz="1600" dirty="0">
                <a:latin typeface="Acherus Grotesque" panose="02000505000000020004" pitchFamily="50" charset="0"/>
              </a:rPr>
              <a:t>2, 4</a:t>
            </a:r>
          </a:p>
        </p:txBody>
      </p:sp>
      <p:sp>
        <p:nvSpPr>
          <p:cNvPr id="21" name="Rectangle 20">
            <a:extLst>
              <a:ext uri="{FF2B5EF4-FFF2-40B4-BE49-F238E27FC236}">
                <a16:creationId xmlns:a16="http://schemas.microsoft.com/office/drawing/2014/main" id="{02D2BA48-78B0-4E09-8995-3E89A080189C}"/>
              </a:ext>
            </a:extLst>
          </p:cNvPr>
          <p:cNvSpPr/>
          <p:nvPr/>
        </p:nvSpPr>
        <p:spPr>
          <a:xfrm>
            <a:off x="10591037" y="3612170"/>
            <a:ext cx="13716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a:t>
            </a:r>
          </a:p>
          <a:p>
            <a:pPr algn="ctr"/>
            <a:r>
              <a:rPr lang="en-US" sz="1600" dirty="0">
                <a:latin typeface="Acherus Grotesque" panose="02000505000000020004" pitchFamily="50" charset="0"/>
              </a:rPr>
              <a:t>3, 4</a:t>
            </a:r>
          </a:p>
        </p:txBody>
      </p:sp>
      <p:sp>
        <p:nvSpPr>
          <p:cNvPr id="22" name="Rectangle 21">
            <a:extLst>
              <a:ext uri="{FF2B5EF4-FFF2-40B4-BE49-F238E27FC236}">
                <a16:creationId xmlns:a16="http://schemas.microsoft.com/office/drawing/2014/main" id="{04176D09-3B3D-4670-9E8E-DDAF9EE9A966}"/>
              </a:ext>
            </a:extLst>
          </p:cNvPr>
          <p:cNvSpPr/>
          <p:nvPr/>
        </p:nvSpPr>
        <p:spPr>
          <a:xfrm>
            <a:off x="7277481" y="4400200"/>
            <a:ext cx="192024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1, 3, 4</a:t>
            </a:r>
          </a:p>
        </p:txBody>
      </p:sp>
      <p:sp>
        <p:nvSpPr>
          <p:cNvPr id="23" name="Rectangle 22">
            <a:extLst>
              <a:ext uri="{FF2B5EF4-FFF2-40B4-BE49-F238E27FC236}">
                <a16:creationId xmlns:a16="http://schemas.microsoft.com/office/drawing/2014/main" id="{375B49A0-2EC1-4098-8D6E-9BCF3DBBA464}"/>
              </a:ext>
            </a:extLst>
          </p:cNvPr>
          <p:cNvSpPr/>
          <p:nvPr/>
        </p:nvSpPr>
        <p:spPr>
          <a:xfrm>
            <a:off x="9275476" y="4397686"/>
            <a:ext cx="20116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2, 3, 4</a:t>
            </a:r>
          </a:p>
        </p:txBody>
      </p:sp>
      <p:sp>
        <p:nvSpPr>
          <p:cNvPr id="24" name="Rectangle 23">
            <a:extLst>
              <a:ext uri="{FF2B5EF4-FFF2-40B4-BE49-F238E27FC236}">
                <a16:creationId xmlns:a16="http://schemas.microsoft.com/office/drawing/2014/main" id="{DF8F89A3-7C46-4DFA-A4CF-DCF479C69271}"/>
              </a:ext>
            </a:extLst>
          </p:cNvPr>
          <p:cNvSpPr/>
          <p:nvPr/>
        </p:nvSpPr>
        <p:spPr>
          <a:xfrm>
            <a:off x="3279105" y="5164137"/>
            <a:ext cx="2177891"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cherus Grotesque" panose="02000505000000020004" pitchFamily="50" charset="0"/>
              </a:rPr>
              <a:t>Variables 1, 2, 3, 4</a:t>
            </a:r>
          </a:p>
        </p:txBody>
      </p:sp>
      <p:cxnSp>
        <p:nvCxnSpPr>
          <p:cNvPr id="25" name="Straight Arrow Connector 24">
            <a:extLst>
              <a:ext uri="{FF2B5EF4-FFF2-40B4-BE49-F238E27FC236}">
                <a16:creationId xmlns:a16="http://schemas.microsoft.com/office/drawing/2014/main" id="{21AE150F-6FD5-4E83-B02B-6E2E49710EE4}"/>
              </a:ext>
            </a:extLst>
          </p:cNvPr>
          <p:cNvCxnSpPr/>
          <p:nvPr/>
        </p:nvCxnSpPr>
        <p:spPr>
          <a:xfrm flipH="1" flipV="1">
            <a:off x="6343529" y="5014558"/>
            <a:ext cx="538162" cy="600075"/>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891184-6242-4799-A705-3F189C94C510}"/>
              </a:ext>
            </a:extLst>
          </p:cNvPr>
          <p:cNvSpPr txBox="1"/>
          <p:nvPr/>
        </p:nvSpPr>
        <p:spPr>
          <a:xfrm>
            <a:off x="6160046" y="5630658"/>
            <a:ext cx="2034386" cy="830997"/>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the </a:t>
            </a:r>
            <a:r>
              <a:rPr lang="en-US" sz="1600" b="1" dirty="0">
                <a:solidFill>
                  <a:schemeClr val="accent2"/>
                </a:solidFill>
                <a:latin typeface="Acherus Grotesque" panose="02000505000000020004" pitchFamily="50" charset="0"/>
              </a:rPr>
              <a:t>best</a:t>
            </a:r>
            <a:r>
              <a:rPr lang="en-US" sz="1600" dirty="0">
                <a:solidFill>
                  <a:schemeClr val="tx1">
                    <a:lumMod val="75000"/>
                    <a:lumOff val="25000"/>
                  </a:schemeClr>
                </a:solidFill>
                <a:latin typeface="Acherus Grotesque" panose="02000505000000020004" pitchFamily="50" charset="0"/>
              </a:rPr>
              <a:t> model contains variables 1, 2, and 4</a:t>
            </a:r>
          </a:p>
        </p:txBody>
      </p:sp>
      <p:sp>
        <p:nvSpPr>
          <p:cNvPr id="27" name="Rectangle 26">
            <a:extLst>
              <a:ext uri="{FF2B5EF4-FFF2-40B4-BE49-F238E27FC236}">
                <a16:creationId xmlns:a16="http://schemas.microsoft.com/office/drawing/2014/main" id="{477BA974-559F-412B-83A8-1A7281B3A29F}"/>
              </a:ext>
            </a:extLst>
          </p:cNvPr>
          <p:cNvSpPr/>
          <p:nvPr/>
        </p:nvSpPr>
        <p:spPr>
          <a:xfrm>
            <a:off x="3303659" y="2198764"/>
            <a:ext cx="3218637" cy="523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No Variables </a:t>
            </a:r>
          </a:p>
          <a:p>
            <a:pPr algn="ctr"/>
            <a:r>
              <a:rPr lang="en-US" sz="1600" dirty="0">
                <a:latin typeface="Acherus Grotesque" panose="02000505000000020004" pitchFamily="50" charset="0"/>
              </a:rPr>
              <a:t>(Intercept Only)</a:t>
            </a:r>
          </a:p>
        </p:txBody>
      </p:sp>
      <p:sp>
        <p:nvSpPr>
          <p:cNvPr id="31" name="Rectangle 30">
            <a:extLst>
              <a:ext uri="{FF2B5EF4-FFF2-40B4-BE49-F238E27FC236}">
                <a16:creationId xmlns:a16="http://schemas.microsoft.com/office/drawing/2014/main" id="{9FB524EA-975B-488B-9C24-C0E17B89340D}"/>
              </a:ext>
            </a:extLst>
          </p:cNvPr>
          <p:cNvSpPr/>
          <p:nvPr/>
        </p:nvSpPr>
        <p:spPr>
          <a:xfrm>
            <a:off x="5281277" y="4400201"/>
            <a:ext cx="1920240" cy="6400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1, 2, 4 </a:t>
            </a:r>
          </a:p>
        </p:txBody>
      </p:sp>
    </p:spTree>
    <p:extLst>
      <p:ext uri="{BB962C8B-B14F-4D97-AF65-F5344CB8AC3E}">
        <p14:creationId xmlns:p14="http://schemas.microsoft.com/office/powerpoint/2010/main" val="16130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1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20"/>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21"/>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grpId="0" nodeType="afterEffect">
                                  <p:stCondLst>
                                    <p:cond delay="500"/>
                                  </p:stCondLst>
                                  <p:childTnLst>
                                    <p:set>
                                      <p:cBhvr>
                                        <p:cTn id="39" dur="1" fill="hold">
                                          <p:stCondLst>
                                            <p:cond delay="0"/>
                                          </p:stCondLst>
                                        </p:cTn>
                                        <p:tgtEl>
                                          <p:spTgt spid="14"/>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grpId="0" nodeType="afterEffect">
                                  <p:stCondLst>
                                    <p:cond delay="500"/>
                                  </p:stCondLst>
                                  <p:childTnLst>
                                    <p:set>
                                      <p:cBhvr>
                                        <p:cTn id="42" dur="1" fill="hold">
                                          <p:stCondLst>
                                            <p:cond delay="0"/>
                                          </p:stCondLst>
                                        </p:cTn>
                                        <p:tgtEl>
                                          <p:spTgt spid="15"/>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grpId="0" nodeType="afterEffect">
                                  <p:stCondLst>
                                    <p:cond delay="500"/>
                                  </p:stCondLst>
                                  <p:childTnLst>
                                    <p:set>
                                      <p:cBhvr>
                                        <p:cTn id="45" dur="1" fill="hold">
                                          <p:stCondLst>
                                            <p:cond delay="0"/>
                                          </p:stCondLst>
                                        </p:cTn>
                                        <p:tgtEl>
                                          <p:spTgt spid="22"/>
                                        </p:tgtEl>
                                        <p:attrNameLst>
                                          <p:attrName>style.visibility</p:attrName>
                                        </p:attrNameLst>
                                      </p:cBhvr>
                                      <p:to>
                                        <p:strVal val="visible"/>
                                      </p:to>
                                    </p:set>
                                  </p:childTnLst>
                                </p:cTn>
                              </p:par>
                            </p:childTnLst>
                          </p:cTn>
                        </p:par>
                        <p:par>
                          <p:cTn id="46" fill="hold">
                            <p:stCondLst>
                              <p:cond delay="6500"/>
                            </p:stCondLst>
                            <p:childTnLst>
                              <p:par>
                                <p:cTn id="47" presetID="1" presetClass="entr" presetSubtype="0" fill="hold" grpId="0" nodeType="afterEffect">
                                  <p:stCondLst>
                                    <p:cond delay="500"/>
                                  </p:stCondLst>
                                  <p:childTnLst>
                                    <p:set>
                                      <p:cBhvr>
                                        <p:cTn id="48" dur="1" fill="hold">
                                          <p:stCondLst>
                                            <p:cond delay="0"/>
                                          </p:stCondLst>
                                        </p:cTn>
                                        <p:tgtEl>
                                          <p:spTgt spid="23"/>
                                        </p:tgtEl>
                                        <p:attrNameLst>
                                          <p:attrName>style.visibility</p:attrName>
                                        </p:attrNameLst>
                                      </p:cBhvr>
                                      <p:to>
                                        <p:strVal val="visible"/>
                                      </p:to>
                                    </p:set>
                                  </p:childTnLst>
                                </p:cTn>
                              </p:par>
                            </p:childTnLst>
                          </p:cTn>
                        </p:par>
                        <p:par>
                          <p:cTn id="49" fill="hold">
                            <p:stCondLst>
                              <p:cond delay="7000"/>
                            </p:stCondLst>
                            <p:childTnLst>
                              <p:par>
                                <p:cTn id="50" presetID="1" presetClass="entr" presetSubtype="0" fill="hold" grpId="0" nodeType="afterEffect">
                                  <p:stCondLst>
                                    <p:cond delay="50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5"/>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5" grpId="0" animBg="1"/>
      <p:bldP spid="15" grpId="1" animBg="1"/>
      <p:bldP spid="17" grpId="0" animBg="1"/>
      <p:bldP spid="18" grpId="0" animBg="1"/>
      <p:bldP spid="19" grpId="0" animBg="1"/>
      <p:bldP spid="20" grpId="0" animBg="1"/>
      <p:bldP spid="21" grpId="0" animBg="1"/>
      <p:bldP spid="22" grpId="0" animBg="1"/>
      <p:bldP spid="23" grpId="0" animBg="1"/>
      <p:bldP spid="24" grpId="0" animBg="1"/>
      <p:bldP spid="26" grpId="0"/>
      <p:bldP spid="27"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F8F575-E349-475A-B888-EAC90642557C}"/>
              </a:ext>
            </a:extLst>
          </p:cNvPr>
          <p:cNvSpPr>
            <a:spLocks noGrp="1"/>
          </p:cNvSpPr>
          <p:nvPr>
            <p:ph type="title"/>
          </p:nvPr>
        </p:nvSpPr>
        <p:spPr/>
        <p:txBody>
          <a:bodyPr/>
          <a:lstStyle/>
          <a:p>
            <a:r>
              <a:rPr lang="en-US" dirty="0"/>
              <a:t>In ML, we focus on test MSE to select the “best” subset, but there are other metrics</a:t>
            </a:r>
          </a:p>
        </p:txBody>
      </p:sp>
      <p:sp>
        <p:nvSpPr>
          <p:cNvPr id="6" name="Content Placeholder 5">
            <a:extLst>
              <a:ext uri="{FF2B5EF4-FFF2-40B4-BE49-F238E27FC236}">
                <a16:creationId xmlns:a16="http://schemas.microsoft.com/office/drawing/2014/main" id="{20DF0956-B054-4D49-BAF2-BCF21DB35A3C}"/>
              </a:ext>
            </a:extLst>
          </p:cNvPr>
          <p:cNvSpPr>
            <a:spLocks noGrp="1"/>
          </p:cNvSpPr>
          <p:nvPr>
            <p:ph idx="1"/>
          </p:nvPr>
        </p:nvSpPr>
        <p:spPr/>
        <p:txBody>
          <a:bodyPr/>
          <a:lstStyle/>
          <a:p>
            <a:r>
              <a:rPr lang="en-US" dirty="0"/>
              <a:t>Common metrics for selecting the “best” subset:</a:t>
            </a:r>
          </a:p>
          <a:p>
            <a:pPr lvl="1"/>
            <a:r>
              <a:rPr lang="en-US" dirty="0"/>
              <a:t>Test MSE (prediction error)</a:t>
            </a:r>
          </a:p>
          <a:p>
            <a:pPr lvl="1"/>
            <a:r>
              <a:rPr lang="en-US" dirty="0"/>
              <a:t>Mallow’s Cp</a:t>
            </a:r>
          </a:p>
          <a:p>
            <a:pPr lvl="1"/>
            <a:r>
              <a:rPr lang="en-US" dirty="0"/>
              <a:t>AIC</a:t>
            </a:r>
          </a:p>
          <a:p>
            <a:pPr lvl="1"/>
            <a:r>
              <a:rPr lang="en-US" dirty="0"/>
              <a:t>BIC</a:t>
            </a:r>
          </a:p>
          <a:p>
            <a:pPr lvl="1"/>
            <a:r>
              <a:rPr lang="en-US" dirty="0"/>
              <a:t>Adjusted R</a:t>
            </a:r>
            <a:r>
              <a:rPr lang="en-US" baseline="30000" dirty="0"/>
              <a:t>2</a:t>
            </a:r>
          </a:p>
        </p:txBody>
      </p:sp>
      <p:sp>
        <p:nvSpPr>
          <p:cNvPr id="3" name="Footer Placeholder 2">
            <a:extLst>
              <a:ext uri="{FF2B5EF4-FFF2-40B4-BE49-F238E27FC236}">
                <a16:creationId xmlns:a16="http://schemas.microsoft.com/office/drawing/2014/main" id="{FBE01C7F-5EE9-49D4-AB9C-3508A37B5151}"/>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B347E593-DE34-47BA-BC37-F3E6DD590B12}"/>
              </a:ext>
            </a:extLst>
          </p:cNvPr>
          <p:cNvSpPr>
            <a:spLocks noGrp="1"/>
          </p:cNvSpPr>
          <p:nvPr>
            <p:ph type="sldNum" sz="quarter" idx="12"/>
          </p:nvPr>
        </p:nvSpPr>
        <p:spPr/>
        <p:txBody>
          <a:bodyPr/>
          <a:lstStyle/>
          <a:p>
            <a:fld id="{8E06CFEE-053A-4A40-A88B-A288F0289482}" type="slidenum">
              <a:rPr lang="en-US" smtClean="0"/>
              <a:t>16</a:t>
            </a:fld>
            <a:endParaRPr lang="en-US"/>
          </a:p>
        </p:txBody>
      </p:sp>
      <p:sp>
        <p:nvSpPr>
          <p:cNvPr id="7" name="Right Brace 6">
            <a:extLst>
              <a:ext uri="{FF2B5EF4-FFF2-40B4-BE49-F238E27FC236}">
                <a16:creationId xmlns:a16="http://schemas.microsoft.com/office/drawing/2014/main" id="{8ECB52CE-AB3D-4D79-8AF7-B5A66B932EB5}"/>
              </a:ext>
            </a:extLst>
          </p:cNvPr>
          <p:cNvSpPr/>
          <p:nvPr/>
        </p:nvSpPr>
        <p:spPr>
          <a:xfrm>
            <a:off x="5122985" y="2227385"/>
            <a:ext cx="492369" cy="120161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peech Bubble: Rectangle with Corners Rounded 8">
            <a:extLst>
              <a:ext uri="{FF2B5EF4-FFF2-40B4-BE49-F238E27FC236}">
                <a16:creationId xmlns:a16="http://schemas.microsoft.com/office/drawing/2014/main" id="{AB1288D5-20BF-4A64-8165-1967537B27B7}"/>
              </a:ext>
            </a:extLst>
          </p:cNvPr>
          <p:cNvSpPr/>
          <p:nvPr/>
        </p:nvSpPr>
        <p:spPr>
          <a:xfrm>
            <a:off x="6462422" y="2413786"/>
            <a:ext cx="2793924" cy="805365"/>
          </a:xfrm>
          <a:prstGeom prst="wedgeRoundRectCallout">
            <a:avLst>
              <a:gd name="adj1" fmla="val -75877"/>
              <a:gd name="adj2" fmla="val 14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Lower is better</a:t>
            </a:r>
          </a:p>
        </p:txBody>
      </p:sp>
      <p:sp>
        <p:nvSpPr>
          <p:cNvPr id="10" name="Speech Bubble: Rectangle with Corners Rounded 9">
            <a:extLst>
              <a:ext uri="{FF2B5EF4-FFF2-40B4-BE49-F238E27FC236}">
                <a16:creationId xmlns:a16="http://schemas.microsoft.com/office/drawing/2014/main" id="{A27260A5-A19B-4357-B9E6-F73AD7563C28}"/>
              </a:ext>
            </a:extLst>
          </p:cNvPr>
          <p:cNvSpPr/>
          <p:nvPr/>
        </p:nvSpPr>
        <p:spPr>
          <a:xfrm>
            <a:off x="6462422" y="3638850"/>
            <a:ext cx="2793924" cy="805365"/>
          </a:xfrm>
          <a:prstGeom prst="wedgeRoundRectCallout">
            <a:avLst>
              <a:gd name="adj1" fmla="val -169415"/>
              <a:gd name="adj2" fmla="val -348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cherus Grotesque" panose="02000505000000020004" pitchFamily="50" charset="0"/>
              </a:rPr>
              <a:t>Higher is better</a:t>
            </a:r>
          </a:p>
        </p:txBody>
      </p:sp>
    </p:spTree>
    <p:extLst>
      <p:ext uri="{BB962C8B-B14F-4D97-AF65-F5344CB8AC3E}">
        <p14:creationId xmlns:p14="http://schemas.microsoft.com/office/powerpoint/2010/main" val="1045577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8A5B-D870-4BEE-8732-AD6EB747ED1C}"/>
              </a:ext>
            </a:extLst>
          </p:cNvPr>
          <p:cNvSpPr>
            <a:spLocks noGrp="1"/>
          </p:cNvSpPr>
          <p:nvPr>
            <p:ph type="title"/>
          </p:nvPr>
        </p:nvSpPr>
        <p:spPr/>
        <p:txBody>
          <a:bodyPr/>
          <a:lstStyle/>
          <a:p>
            <a:r>
              <a:rPr lang="en-US" dirty="0"/>
              <a:t>In forward stepwise selection, we add variables one at a time</a:t>
            </a:r>
          </a:p>
        </p:txBody>
      </p:sp>
      <p:sp>
        <p:nvSpPr>
          <p:cNvPr id="3" name="Content Placeholder 2">
            <a:extLst>
              <a:ext uri="{FF2B5EF4-FFF2-40B4-BE49-F238E27FC236}">
                <a16:creationId xmlns:a16="http://schemas.microsoft.com/office/drawing/2014/main" id="{3DDE832B-DEDD-4D2E-BF86-8E107A72C69D}"/>
              </a:ext>
            </a:extLst>
          </p:cNvPr>
          <p:cNvSpPr>
            <a:spLocks noGrp="1"/>
          </p:cNvSpPr>
          <p:nvPr>
            <p:ph idx="1"/>
          </p:nvPr>
        </p:nvSpPr>
        <p:spPr>
          <a:xfrm>
            <a:off x="838200" y="1614611"/>
            <a:ext cx="10515600" cy="4351338"/>
          </a:xfrm>
        </p:spPr>
        <p:txBody>
          <a:bodyPr/>
          <a:lstStyle/>
          <a:p>
            <a:r>
              <a:rPr lang="en-US" dirty="0"/>
              <a:t>We add variables to the linear model one at a time and keep the variable that results in the largest reduction in error</a:t>
            </a:r>
          </a:p>
          <a:p>
            <a:r>
              <a:rPr lang="en-US" dirty="0"/>
              <a:t>The process is repeated until there is minimal gain by adding another variable</a:t>
            </a:r>
          </a:p>
        </p:txBody>
      </p:sp>
      <p:sp>
        <p:nvSpPr>
          <p:cNvPr id="4" name="Footer Placeholder 3">
            <a:extLst>
              <a:ext uri="{FF2B5EF4-FFF2-40B4-BE49-F238E27FC236}">
                <a16:creationId xmlns:a16="http://schemas.microsoft.com/office/drawing/2014/main" id="{1D896E00-F3AB-4439-A548-767B7FD1475F}"/>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9F6B2D3E-B1CE-4B66-A4C9-1F2257386779}"/>
              </a:ext>
            </a:extLst>
          </p:cNvPr>
          <p:cNvSpPr>
            <a:spLocks noGrp="1"/>
          </p:cNvSpPr>
          <p:nvPr>
            <p:ph type="sldNum" sz="quarter" idx="12"/>
          </p:nvPr>
        </p:nvSpPr>
        <p:spPr/>
        <p:txBody>
          <a:bodyPr/>
          <a:lstStyle/>
          <a:p>
            <a:fld id="{8E06CFEE-053A-4A40-A88B-A288F0289482}" type="slidenum">
              <a:rPr lang="en-US" smtClean="0"/>
              <a:t>17</a:t>
            </a:fld>
            <a:endParaRPr lang="en-US"/>
          </a:p>
        </p:txBody>
      </p:sp>
      <p:sp>
        <p:nvSpPr>
          <p:cNvPr id="8" name="Callout: Right Arrow 7">
            <a:extLst>
              <a:ext uri="{FF2B5EF4-FFF2-40B4-BE49-F238E27FC236}">
                <a16:creationId xmlns:a16="http://schemas.microsoft.com/office/drawing/2014/main" id="{02BC1CEE-758E-4358-9550-96F889846C1F}"/>
              </a:ext>
            </a:extLst>
          </p:cNvPr>
          <p:cNvSpPr/>
          <p:nvPr/>
        </p:nvSpPr>
        <p:spPr>
          <a:xfrm>
            <a:off x="450107" y="3248741"/>
            <a:ext cx="2639098" cy="2185226"/>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Variable 1 Variable 2 Variable 3</a:t>
            </a:r>
          </a:p>
          <a:p>
            <a:pPr algn="ctr"/>
            <a:r>
              <a:rPr lang="en-US" dirty="0">
                <a:latin typeface="Acherus Grotesque" panose="02000505000000020004" pitchFamily="50" charset="0"/>
              </a:rPr>
              <a:t>Variable 4</a:t>
            </a:r>
          </a:p>
        </p:txBody>
      </p:sp>
      <p:sp>
        <p:nvSpPr>
          <p:cNvPr id="9" name="Rectangle 8">
            <a:extLst>
              <a:ext uri="{FF2B5EF4-FFF2-40B4-BE49-F238E27FC236}">
                <a16:creationId xmlns:a16="http://schemas.microsoft.com/office/drawing/2014/main" id="{9C35B6EF-0103-4E67-8461-91E006603895}"/>
              </a:ext>
            </a:extLst>
          </p:cNvPr>
          <p:cNvSpPr/>
          <p:nvPr/>
        </p:nvSpPr>
        <p:spPr>
          <a:xfrm>
            <a:off x="5536101" y="3880292"/>
            <a:ext cx="1253827"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cherus Grotesque" panose="02000505000000020004" pitchFamily="50" charset="0"/>
              </a:rPr>
              <a:t>Variable 2</a:t>
            </a:r>
          </a:p>
        </p:txBody>
      </p:sp>
      <p:sp>
        <p:nvSpPr>
          <p:cNvPr id="10" name="Rectangle 9">
            <a:extLst>
              <a:ext uri="{FF2B5EF4-FFF2-40B4-BE49-F238E27FC236}">
                <a16:creationId xmlns:a16="http://schemas.microsoft.com/office/drawing/2014/main" id="{98FC0D18-3492-4D99-AF1C-CE675602C999}"/>
              </a:ext>
            </a:extLst>
          </p:cNvPr>
          <p:cNvSpPr/>
          <p:nvPr/>
        </p:nvSpPr>
        <p:spPr>
          <a:xfrm>
            <a:off x="7377001" y="3998959"/>
            <a:ext cx="17068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4, 2</a:t>
            </a:r>
          </a:p>
        </p:txBody>
      </p:sp>
      <p:sp>
        <p:nvSpPr>
          <p:cNvPr id="11" name="Left Bracket 10">
            <a:extLst>
              <a:ext uri="{FF2B5EF4-FFF2-40B4-BE49-F238E27FC236}">
                <a16:creationId xmlns:a16="http://schemas.microsoft.com/office/drawing/2014/main" id="{96B0074E-911C-49ED-B5F4-30621D56C054}"/>
              </a:ext>
            </a:extLst>
          </p:cNvPr>
          <p:cNvSpPr/>
          <p:nvPr/>
        </p:nvSpPr>
        <p:spPr>
          <a:xfrm>
            <a:off x="7244470" y="3036386"/>
            <a:ext cx="175212" cy="264475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cherus Grotesque" panose="02000505000000020004" pitchFamily="50" charset="0"/>
            </a:endParaRPr>
          </a:p>
        </p:txBody>
      </p:sp>
      <p:sp>
        <p:nvSpPr>
          <p:cNvPr id="12" name="Rectangle 11">
            <a:extLst>
              <a:ext uri="{FF2B5EF4-FFF2-40B4-BE49-F238E27FC236}">
                <a16:creationId xmlns:a16="http://schemas.microsoft.com/office/drawing/2014/main" id="{184F4758-DEF5-4380-BEDC-B14F67DF8411}"/>
              </a:ext>
            </a:extLst>
          </p:cNvPr>
          <p:cNvSpPr/>
          <p:nvPr/>
        </p:nvSpPr>
        <p:spPr>
          <a:xfrm>
            <a:off x="9594944" y="4406590"/>
            <a:ext cx="1880488"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4, 1, 3</a:t>
            </a:r>
          </a:p>
        </p:txBody>
      </p:sp>
      <p:cxnSp>
        <p:nvCxnSpPr>
          <p:cNvPr id="13" name="Straight Arrow Connector 12">
            <a:extLst>
              <a:ext uri="{FF2B5EF4-FFF2-40B4-BE49-F238E27FC236}">
                <a16:creationId xmlns:a16="http://schemas.microsoft.com/office/drawing/2014/main" id="{B477BC02-CBFB-48ED-A1A5-B039FC41FACB}"/>
              </a:ext>
            </a:extLst>
          </p:cNvPr>
          <p:cNvCxnSpPr>
            <a:cxnSpLocks/>
          </p:cNvCxnSpPr>
          <p:nvPr/>
        </p:nvCxnSpPr>
        <p:spPr>
          <a:xfrm>
            <a:off x="6915025" y="4301294"/>
            <a:ext cx="201417"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51EBD6F-7B34-4C92-954B-1E0F09E33997}"/>
              </a:ext>
            </a:extLst>
          </p:cNvPr>
          <p:cNvCxnSpPr>
            <a:cxnSpLocks/>
          </p:cNvCxnSpPr>
          <p:nvPr/>
        </p:nvCxnSpPr>
        <p:spPr>
          <a:xfrm>
            <a:off x="9188350" y="4358748"/>
            <a:ext cx="201417"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5" name="Left Bracket 14">
            <a:extLst>
              <a:ext uri="{FF2B5EF4-FFF2-40B4-BE49-F238E27FC236}">
                <a16:creationId xmlns:a16="http://schemas.microsoft.com/office/drawing/2014/main" id="{4287AFA7-3F06-44A3-9B08-E265445298FF}"/>
              </a:ext>
            </a:extLst>
          </p:cNvPr>
          <p:cNvSpPr/>
          <p:nvPr/>
        </p:nvSpPr>
        <p:spPr>
          <a:xfrm rot="10800000">
            <a:off x="9013138" y="3036386"/>
            <a:ext cx="175212" cy="2644725"/>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cherus Grotesque" panose="02000505000000020004" pitchFamily="50" charset="0"/>
            </a:endParaRPr>
          </a:p>
        </p:txBody>
      </p:sp>
      <p:sp>
        <p:nvSpPr>
          <p:cNvPr id="17" name="TextBox 16">
            <a:extLst>
              <a:ext uri="{FF2B5EF4-FFF2-40B4-BE49-F238E27FC236}">
                <a16:creationId xmlns:a16="http://schemas.microsoft.com/office/drawing/2014/main" id="{48D4E56B-DF67-4806-B438-A9F8BE094DCB}"/>
              </a:ext>
            </a:extLst>
          </p:cNvPr>
          <p:cNvSpPr txBox="1"/>
          <p:nvPr/>
        </p:nvSpPr>
        <p:spPr>
          <a:xfrm>
            <a:off x="9545197" y="5374293"/>
            <a:ext cx="1982481" cy="830997"/>
          </a:xfrm>
          <a:prstGeom prst="rect">
            <a:avLst/>
          </a:prstGeom>
          <a:noFill/>
        </p:spPr>
        <p:txBody>
          <a:bodyPr wrap="square" rtlCol="0">
            <a:spAutoFit/>
          </a:bodyPr>
          <a:lstStyle/>
          <a:p>
            <a:r>
              <a:rPr lang="en-US" sz="1600" dirty="0">
                <a:latin typeface="Acherus Grotesque" panose="02000505000000020004" pitchFamily="50" charset="0"/>
              </a:rPr>
              <a:t>the </a:t>
            </a:r>
            <a:r>
              <a:rPr lang="en-US" sz="1600" b="1" dirty="0">
                <a:solidFill>
                  <a:schemeClr val="accent2"/>
                </a:solidFill>
                <a:latin typeface="Acherus Grotesque" panose="02000505000000020004" pitchFamily="50" charset="0"/>
              </a:rPr>
              <a:t>best</a:t>
            </a:r>
            <a:r>
              <a:rPr lang="en-US" sz="1600" dirty="0">
                <a:latin typeface="Acherus Grotesque" panose="02000505000000020004" pitchFamily="50" charset="0"/>
              </a:rPr>
              <a:t> model contains variables 1, 3, and 4</a:t>
            </a:r>
          </a:p>
        </p:txBody>
      </p:sp>
      <p:sp>
        <p:nvSpPr>
          <p:cNvPr id="18" name="Rectangle 17">
            <a:extLst>
              <a:ext uri="{FF2B5EF4-FFF2-40B4-BE49-F238E27FC236}">
                <a16:creationId xmlns:a16="http://schemas.microsoft.com/office/drawing/2014/main" id="{CA12D130-266A-4F0C-9FB1-8AC73C85B3A9}"/>
              </a:ext>
            </a:extLst>
          </p:cNvPr>
          <p:cNvSpPr/>
          <p:nvPr/>
        </p:nvSpPr>
        <p:spPr>
          <a:xfrm>
            <a:off x="7377001" y="3175878"/>
            <a:ext cx="1706880"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4, 1</a:t>
            </a:r>
          </a:p>
        </p:txBody>
      </p:sp>
      <p:sp>
        <p:nvSpPr>
          <p:cNvPr id="19" name="Rectangle 18">
            <a:extLst>
              <a:ext uri="{FF2B5EF4-FFF2-40B4-BE49-F238E27FC236}">
                <a16:creationId xmlns:a16="http://schemas.microsoft.com/office/drawing/2014/main" id="{B42A883A-9F7B-474D-BE0D-C48F94F1AC33}"/>
              </a:ext>
            </a:extLst>
          </p:cNvPr>
          <p:cNvSpPr/>
          <p:nvPr/>
        </p:nvSpPr>
        <p:spPr>
          <a:xfrm>
            <a:off x="7394902" y="4797422"/>
            <a:ext cx="17068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4, 3</a:t>
            </a:r>
          </a:p>
        </p:txBody>
      </p:sp>
      <p:sp>
        <p:nvSpPr>
          <p:cNvPr id="20" name="Rectangle 19">
            <a:extLst>
              <a:ext uri="{FF2B5EF4-FFF2-40B4-BE49-F238E27FC236}">
                <a16:creationId xmlns:a16="http://schemas.microsoft.com/office/drawing/2014/main" id="{893F4B6A-3226-47C0-B79B-F5EB7F274BBB}"/>
              </a:ext>
            </a:extLst>
          </p:cNvPr>
          <p:cNvSpPr/>
          <p:nvPr/>
        </p:nvSpPr>
        <p:spPr>
          <a:xfrm>
            <a:off x="9594943" y="3640504"/>
            <a:ext cx="1880489"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4, 1, 2</a:t>
            </a:r>
          </a:p>
        </p:txBody>
      </p:sp>
      <p:sp>
        <p:nvSpPr>
          <p:cNvPr id="21" name="Left Bracket 20">
            <a:extLst>
              <a:ext uri="{FF2B5EF4-FFF2-40B4-BE49-F238E27FC236}">
                <a16:creationId xmlns:a16="http://schemas.microsoft.com/office/drawing/2014/main" id="{2A925F98-67D8-49BD-8D75-0D42DFAFD25F}"/>
              </a:ext>
            </a:extLst>
          </p:cNvPr>
          <p:cNvSpPr/>
          <p:nvPr/>
        </p:nvSpPr>
        <p:spPr>
          <a:xfrm>
            <a:off x="9494236" y="3461132"/>
            <a:ext cx="201416" cy="1761061"/>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cherus Grotesque" panose="02000505000000020004" pitchFamily="50" charset="0"/>
            </a:endParaRPr>
          </a:p>
        </p:txBody>
      </p:sp>
      <p:sp>
        <p:nvSpPr>
          <p:cNvPr id="22" name="Left Bracket 21">
            <a:extLst>
              <a:ext uri="{FF2B5EF4-FFF2-40B4-BE49-F238E27FC236}">
                <a16:creationId xmlns:a16="http://schemas.microsoft.com/office/drawing/2014/main" id="{258E3421-1E33-4F03-801C-EEAB44310FA7}"/>
              </a:ext>
            </a:extLst>
          </p:cNvPr>
          <p:cNvSpPr/>
          <p:nvPr/>
        </p:nvSpPr>
        <p:spPr>
          <a:xfrm rot="10800000">
            <a:off x="11398266" y="3471574"/>
            <a:ext cx="201416" cy="1761061"/>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cherus Grotesque" panose="02000505000000020004" pitchFamily="50" charset="0"/>
            </a:endParaRPr>
          </a:p>
        </p:txBody>
      </p:sp>
      <p:sp>
        <p:nvSpPr>
          <p:cNvPr id="23" name="Rectangle 22">
            <a:extLst>
              <a:ext uri="{FF2B5EF4-FFF2-40B4-BE49-F238E27FC236}">
                <a16:creationId xmlns:a16="http://schemas.microsoft.com/office/drawing/2014/main" id="{769D9BEE-4841-4434-A292-0B6BA30BBCAB}"/>
              </a:ext>
            </a:extLst>
          </p:cNvPr>
          <p:cNvSpPr/>
          <p:nvPr/>
        </p:nvSpPr>
        <p:spPr>
          <a:xfrm>
            <a:off x="5539830" y="3121527"/>
            <a:ext cx="1253827"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cherus Grotesque" panose="02000505000000020004" pitchFamily="50" charset="0"/>
              </a:rPr>
              <a:t>Variable 1</a:t>
            </a:r>
          </a:p>
        </p:txBody>
      </p:sp>
      <p:sp>
        <p:nvSpPr>
          <p:cNvPr id="24" name="Rectangle 23">
            <a:extLst>
              <a:ext uri="{FF2B5EF4-FFF2-40B4-BE49-F238E27FC236}">
                <a16:creationId xmlns:a16="http://schemas.microsoft.com/office/drawing/2014/main" id="{C5F9910E-5051-40A6-B1B0-E99DDF188AD5}"/>
              </a:ext>
            </a:extLst>
          </p:cNvPr>
          <p:cNvSpPr/>
          <p:nvPr/>
        </p:nvSpPr>
        <p:spPr>
          <a:xfrm>
            <a:off x="5551160" y="4652336"/>
            <a:ext cx="1206032"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cherus Grotesque" panose="02000505000000020004" pitchFamily="50" charset="0"/>
              </a:rPr>
              <a:t>Variable 3</a:t>
            </a:r>
          </a:p>
        </p:txBody>
      </p:sp>
      <p:sp>
        <p:nvSpPr>
          <p:cNvPr id="25" name="Rectangle 24">
            <a:extLst>
              <a:ext uri="{FF2B5EF4-FFF2-40B4-BE49-F238E27FC236}">
                <a16:creationId xmlns:a16="http://schemas.microsoft.com/office/drawing/2014/main" id="{423DE52F-D48B-4950-B676-A88E50055E38}"/>
              </a:ext>
            </a:extLst>
          </p:cNvPr>
          <p:cNvSpPr/>
          <p:nvPr/>
        </p:nvSpPr>
        <p:spPr>
          <a:xfrm>
            <a:off x="5542012" y="5424380"/>
            <a:ext cx="1234791"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 4</a:t>
            </a:r>
          </a:p>
        </p:txBody>
      </p:sp>
      <p:sp>
        <p:nvSpPr>
          <p:cNvPr id="26" name="Left Bracket 25">
            <a:extLst>
              <a:ext uri="{FF2B5EF4-FFF2-40B4-BE49-F238E27FC236}">
                <a16:creationId xmlns:a16="http://schemas.microsoft.com/office/drawing/2014/main" id="{E052D349-318C-4A1B-9C1C-8FBA0669A4F4}"/>
              </a:ext>
            </a:extLst>
          </p:cNvPr>
          <p:cNvSpPr/>
          <p:nvPr/>
        </p:nvSpPr>
        <p:spPr>
          <a:xfrm>
            <a:off x="5431633" y="2929428"/>
            <a:ext cx="143518" cy="3266995"/>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cherus Grotesque" panose="02000505000000020004" pitchFamily="50" charset="0"/>
            </a:endParaRPr>
          </a:p>
        </p:txBody>
      </p:sp>
      <p:sp>
        <p:nvSpPr>
          <p:cNvPr id="27" name="Left Bracket 26">
            <a:extLst>
              <a:ext uri="{FF2B5EF4-FFF2-40B4-BE49-F238E27FC236}">
                <a16:creationId xmlns:a16="http://schemas.microsoft.com/office/drawing/2014/main" id="{BCD6ADA9-238B-4560-8C67-DA5F1E081B84}"/>
              </a:ext>
            </a:extLst>
          </p:cNvPr>
          <p:cNvSpPr/>
          <p:nvPr/>
        </p:nvSpPr>
        <p:spPr>
          <a:xfrm rot="10800000">
            <a:off x="6757193" y="2921279"/>
            <a:ext cx="143518" cy="3266995"/>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cherus Grotesque" panose="02000505000000020004" pitchFamily="50" charset="0"/>
            </a:endParaRPr>
          </a:p>
        </p:txBody>
      </p:sp>
      <p:sp>
        <p:nvSpPr>
          <p:cNvPr id="28" name="Rectangle 27">
            <a:extLst>
              <a:ext uri="{FF2B5EF4-FFF2-40B4-BE49-F238E27FC236}">
                <a16:creationId xmlns:a16="http://schemas.microsoft.com/office/drawing/2014/main" id="{F7403488-17C6-4E10-8C4F-685F1D17D075}"/>
              </a:ext>
            </a:extLst>
          </p:cNvPr>
          <p:cNvSpPr/>
          <p:nvPr/>
        </p:nvSpPr>
        <p:spPr>
          <a:xfrm>
            <a:off x="3274776" y="4021937"/>
            <a:ext cx="1828800" cy="64633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latin typeface="Acherus Grotesque" panose="02000505000000020004" pitchFamily="50" charset="0"/>
              </a:rPr>
              <a:t>No Variables (Intercept Only)</a:t>
            </a:r>
          </a:p>
        </p:txBody>
      </p:sp>
      <p:sp>
        <p:nvSpPr>
          <p:cNvPr id="29" name="Left Bracket 28">
            <a:extLst>
              <a:ext uri="{FF2B5EF4-FFF2-40B4-BE49-F238E27FC236}">
                <a16:creationId xmlns:a16="http://schemas.microsoft.com/office/drawing/2014/main" id="{AED67AAA-D980-4E3A-8284-1115ACE3564A}"/>
              </a:ext>
            </a:extLst>
          </p:cNvPr>
          <p:cNvSpPr/>
          <p:nvPr/>
        </p:nvSpPr>
        <p:spPr>
          <a:xfrm>
            <a:off x="3210215" y="3883441"/>
            <a:ext cx="138925" cy="899573"/>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cherus Grotesque" panose="02000505000000020004" pitchFamily="50" charset="0"/>
            </a:endParaRPr>
          </a:p>
        </p:txBody>
      </p:sp>
      <p:sp>
        <p:nvSpPr>
          <p:cNvPr id="30" name="Left Bracket 29">
            <a:extLst>
              <a:ext uri="{FF2B5EF4-FFF2-40B4-BE49-F238E27FC236}">
                <a16:creationId xmlns:a16="http://schemas.microsoft.com/office/drawing/2014/main" id="{CA477596-E97B-4CDD-A9B0-0C3B496B2686}"/>
              </a:ext>
            </a:extLst>
          </p:cNvPr>
          <p:cNvSpPr/>
          <p:nvPr/>
        </p:nvSpPr>
        <p:spPr>
          <a:xfrm flipH="1">
            <a:off x="5022708" y="3866670"/>
            <a:ext cx="138925" cy="899573"/>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Acherus Grotesque" panose="02000505000000020004" pitchFamily="50" charset="0"/>
            </a:endParaRPr>
          </a:p>
        </p:txBody>
      </p:sp>
      <p:cxnSp>
        <p:nvCxnSpPr>
          <p:cNvPr id="31" name="Straight Arrow Connector 30">
            <a:extLst>
              <a:ext uri="{FF2B5EF4-FFF2-40B4-BE49-F238E27FC236}">
                <a16:creationId xmlns:a16="http://schemas.microsoft.com/office/drawing/2014/main" id="{9902B926-8693-49E7-AB40-DA40B3019C9F}"/>
              </a:ext>
            </a:extLst>
          </p:cNvPr>
          <p:cNvCxnSpPr>
            <a:cxnSpLocks/>
          </p:cNvCxnSpPr>
          <p:nvPr/>
        </p:nvCxnSpPr>
        <p:spPr>
          <a:xfrm>
            <a:off x="5161633" y="4358749"/>
            <a:ext cx="201417"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5592CB-DCC5-4ECA-827A-862A984D5C25}"/>
              </a:ext>
            </a:extLst>
          </p:cNvPr>
          <p:cNvCxnSpPr>
            <a:cxnSpLocks/>
            <a:stCxn id="17" idx="0"/>
            <a:endCxn id="12" idx="2"/>
          </p:cNvCxnSpPr>
          <p:nvPr/>
        </p:nvCxnSpPr>
        <p:spPr>
          <a:xfrm flipH="1" flipV="1">
            <a:off x="10535188" y="5046670"/>
            <a:ext cx="1250" cy="327623"/>
          </a:xfrm>
          <a:prstGeom prst="straightConnector1">
            <a:avLst/>
          </a:prstGeom>
          <a:ln w="190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5B0A1C1-5087-4EED-BEA6-3ABAC9E8544D}"/>
              </a:ext>
            </a:extLst>
          </p:cNvPr>
          <p:cNvSpPr/>
          <p:nvPr/>
        </p:nvSpPr>
        <p:spPr>
          <a:xfrm>
            <a:off x="5542013" y="5424381"/>
            <a:ext cx="1234791" cy="6400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 4</a:t>
            </a:r>
          </a:p>
        </p:txBody>
      </p:sp>
      <p:sp>
        <p:nvSpPr>
          <p:cNvPr id="37" name="Rectangle 36">
            <a:extLst>
              <a:ext uri="{FF2B5EF4-FFF2-40B4-BE49-F238E27FC236}">
                <a16:creationId xmlns:a16="http://schemas.microsoft.com/office/drawing/2014/main" id="{106C45EB-F289-482F-B767-0923AF249167}"/>
              </a:ext>
            </a:extLst>
          </p:cNvPr>
          <p:cNvSpPr/>
          <p:nvPr/>
        </p:nvSpPr>
        <p:spPr>
          <a:xfrm>
            <a:off x="7388725" y="3175879"/>
            <a:ext cx="1706880" cy="6400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4, 1</a:t>
            </a:r>
          </a:p>
        </p:txBody>
      </p:sp>
      <p:sp>
        <p:nvSpPr>
          <p:cNvPr id="38" name="Rectangle 37">
            <a:extLst>
              <a:ext uri="{FF2B5EF4-FFF2-40B4-BE49-F238E27FC236}">
                <a16:creationId xmlns:a16="http://schemas.microsoft.com/office/drawing/2014/main" id="{5E67EFFF-750A-4ABB-8227-1A5A04609004}"/>
              </a:ext>
            </a:extLst>
          </p:cNvPr>
          <p:cNvSpPr/>
          <p:nvPr/>
        </p:nvSpPr>
        <p:spPr>
          <a:xfrm>
            <a:off x="9606668" y="4418314"/>
            <a:ext cx="1880488" cy="6400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4, 1, 3</a:t>
            </a:r>
          </a:p>
        </p:txBody>
      </p:sp>
    </p:spTree>
    <p:extLst>
      <p:ext uri="{BB962C8B-B14F-4D97-AF65-F5344CB8AC3E}">
        <p14:creationId xmlns:p14="http://schemas.microsoft.com/office/powerpoint/2010/main" val="143040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500"/>
                                  </p:stCondLst>
                                  <p:childTnLst>
                                    <p:set>
                                      <p:cBhvr>
                                        <p:cTn id="26" dur="1" fill="hold">
                                          <p:stCondLst>
                                            <p:cond delay="0"/>
                                          </p:stCondLst>
                                        </p:cTn>
                                        <p:tgtEl>
                                          <p:spTgt spid="24"/>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50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25"/>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500"/>
                                  </p:stCondLst>
                                  <p:childTnLst>
                                    <p:set>
                                      <p:cBhvr>
                                        <p:cTn id="48" dur="1" fill="hold">
                                          <p:stCondLst>
                                            <p:cond delay="0"/>
                                          </p:stCondLst>
                                        </p:cTn>
                                        <p:tgtEl>
                                          <p:spTgt spid="10"/>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500"/>
                                  </p:stCondLst>
                                  <p:childTnLst>
                                    <p:set>
                                      <p:cBhvr>
                                        <p:cTn id="51" dur="1" fill="hold">
                                          <p:stCondLst>
                                            <p:cond delay="0"/>
                                          </p:stCondLst>
                                        </p:cTn>
                                        <p:tgtEl>
                                          <p:spTgt spid="1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8"/>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500"/>
                                  </p:stCondLst>
                                  <p:childTnLst>
                                    <p:set>
                                      <p:cBhvr>
                                        <p:cTn id="70" dur="1" fill="hold">
                                          <p:stCondLst>
                                            <p:cond delay="0"/>
                                          </p:stCondLst>
                                        </p:cTn>
                                        <p:tgtEl>
                                          <p:spTgt spid="1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2"/>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2" grpId="1" animBg="1"/>
      <p:bldP spid="15" grpId="0" animBg="1"/>
      <p:bldP spid="17" grpId="0"/>
      <p:bldP spid="18" grpId="0" animBg="1"/>
      <p:bldP spid="18" grpId="1" animBg="1"/>
      <p:bldP spid="19" grpId="0" animBg="1"/>
      <p:bldP spid="20" grpId="0" animBg="1"/>
      <p:bldP spid="21" grpId="0" animBg="1"/>
      <p:bldP spid="22" grpId="0" animBg="1"/>
      <p:bldP spid="23" grpId="0" animBg="1"/>
      <p:bldP spid="24" grpId="0" animBg="1"/>
      <p:bldP spid="25" grpId="0" animBg="1"/>
      <p:bldP spid="25" grpId="1" animBg="1"/>
      <p:bldP spid="26" grpId="0" animBg="1"/>
      <p:bldP spid="27" grpId="0" animBg="1"/>
      <p:bldP spid="28" grpId="0" animBg="1"/>
      <p:bldP spid="29" grpId="0" animBg="1"/>
      <p:bldP spid="30" grpId="0" animBg="1"/>
      <p:bldP spid="36" grpId="0" animBg="1"/>
      <p:bldP spid="37" grpId="0" animBg="1"/>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0E65-53F6-4F09-B410-A6661FAEFE8B}"/>
              </a:ext>
            </a:extLst>
          </p:cNvPr>
          <p:cNvSpPr>
            <a:spLocks noGrp="1"/>
          </p:cNvSpPr>
          <p:nvPr>
            <p:ph type="title"/>
          </p:nvPr>
        </p:nvSpPr>
        <p:spPr/>
        <p:txBody>
          <a:bodyPr/>
          <a:lstStyle/>
          <a:p>
            <a:r>
              <a:rPr lang="en-US" dirty="0"/>
              <a:t>In backward stepwise selection we remove one variable at a time </a:t>
            </a:r>
          </a:p>
        </p:txBody>
      </p:sp>
      <p:sp>
        <p:nvSpPr>
          <p:cNvPr id="3" name="Content Placeholder 2">
            <a:extLst>
              <a:ext uri="{FF2B5EF4-FFF2-40B4-BE49-F238E27FC236}">
                <a16:creationId xmlns:a16="http://schemas.microsoft.com/office/drawing/2014/main" id="{F6C4C732-CC8E-4BF8-8875-5EA0A5E3FA59}"/>
              </a:ext>
            </a:extLst>
          </p:cNvPr>
          <p:cNvSpPr>
            <a:spLocks noGrp="1"/>
          </p:cNvSpPr>
          <p:nvPr>
            <p:ph idx="1"/>
          </p:nvPr>
        </p:nvSpPr>
        <p:spPr>
          <a:xfrm>
            <a:off x="838200" y="1614611"/>
            <a:ext cx="10515600" cy="4351338"/>
          </a:xfrm>
        </p:spPr>
        <p:txBody>
          <a:bodyPr/>
          <a:lstStyle/>
          <a:p>
            <a:r>
              <a:rPr lang="en-US" dirty="0"/>
              <a:t>We remove variables from the full linear model one at a time, starting with the variable whose removal results in the smallest increase in error</a:t>
            </a:r>
          </a:p>
          <a:p>
            <a:r>
              <a:rPr lang="en-US" dirty="0"/>
              <a:t>The process is repeated until there is minimal gain by removing another variable</a:t>
            </a:r>
          </a:p>
          <a:p>
            <a:endParaRPr lang="en-US" dirty="0"/>
          </a:p>
        </p:txBody>
      </p:sp>
      <p:sp>
        <p:nvSpPr>
          <p:cNvPr id="4" name="Footer Placeholder 3">
            <a:extLst>
              <a:ext uri="{FF2B5EF4-FFF2-40B4-BE49-F238E27FC236}">
                <a16:creationId xmlns:a16="http://schemas.microsoft.com/office/drawing/2014/main" id="{F2892902-6A4A-467D-97E2-628A6849E429}"/>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DCB868CC-9E08-455D-92B4-FDEDE09048E6}"/>
              </a:ext>
            </a:extLst>
          </p:cNvPr>
          <p:cNvSpPr>
            <a:spLocks noGrp="1"/>
          </p:cNvSpPr>
          <p:nvPr>
            <p:ph type="sldNum" sz="quarter" idx="12"/>
          </p:nvPr>
        </p:nvSpPr>
        <p:spPr/>
        <p:txBody>
          <a:bodyPr/>
          <a:lstStyle/>
          <a:p>
            <a:fld id="{8E06CFEE-053A-4A40-A88B-A288F0289482}" type="slidenum">
              <a:rPr lang="en-US" smtClean="0"/>
              <a:t>18</a:t>
            </a:fld>
            <a:endParaRPr lang="en-US"/>
          </a:p>
        </p:txBody>
      </p:sp>
      <p:sp>
        <p:nvSpPr>
          <p:cNvPr id="6" name="Callout: Right Arrow 5">
            <a:extLst>
              <a:ext uri="{FF2B5EF4-FFF2-40B4-BE49-F238E27FC236}">
                <a16:creationId xmlns:a16="http://schemas.microsoft.com/office/drawing/2014/main" id="{33AFD1DC-BEA3-4905-9AD5-DA9D6A82BEE4}"/>
              </a:ext>
            </a:extLst>
          </p:cNvPr>
          <p:cNvSpPr/>
          <p:nvPr/>
        </p:nvSpPr>
        <p:spPr>
          <a:xfrm>
            <a:off x="450107" y="3799722"/>
            <a:ext cx="2639098" cy="2185226"/>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Variable 1 Variable 2 Variable 3</a:t>
            </a:r>
          </a:p>
          <a:p>
            <a:pPr algn="ctr"/>
            <a:r>
              <a:rPr lang="en-US" dirty="0">
                <a:latin typeface="Acherus Grotesque" panose="02000505000000020004" pitchFamily="50" charset="0"/>
              </a:rPr>
              <a:t>Variable 4</a:t>
            </a:r>
          </a:p>
        </p:txBody>
      </p:sp>
      <p:sp>
        <p:nvSpPr>
          <p:cNvPr id="7" name="Rectangle 6">
            <a:extLst>
              <a:ext uri="{FF2B5EF4-FFF2-40B4-BE49-F238E27FC236}">
                <a16:creationId xmlns:a16="http://schemas.microsoft.com/office/drawing/2014/main" id="{098DF5AD-88C5-4BD8-9FCE-9CE22B5E97EA}"/>
              </a:ext>
            </a:extLst>
          </p:cNvPr>
          <p:cNvSpPr/>
          <p:nvPr/>
        </p:nvSpPr>
        <p:spPr>
          <a:xfrm>
            <a:off x="5935852" y="4214553"/>
            <a:ext cx="1836214"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cherus Grotesque" panose="02000505000000020004" pitchFamily="50" charset="0"/>
              </a:rPr>
              <a:t>Variables 1, 2, 4</a:t>
            </a:r>
          </a:p>
        </p:txBody>
      </p:sp>
      <p:sp>
        <p:nvSpPr>
          <p:cNvPr id="8" name="Rectangle 7">
            <a:extLst>
              <a:ext uri="{FF2B5EF4-FFF2-40B4-BE49-F238E27FC236}">
                <a16:creationId xmlns:a16="http://schemas.microsoft.com/office/drawing/2014/main" id="{9ADC79B2-00E6-4E18-A516-D1678449B91C}"/>
              </a:ext>
            </a:extLst>
          </p:cNvPr>
          <p:cNvSpPr/>
          <p:nvPr/>
        </p:nvSpPr>
        <p:spPr>
          <a:xfrm>
            <a:off x="3309473" y="4547745"/>
            <a:ext cx="2094861"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1, 2, 3, 4</a:t>
            </a:r>
          </a:p>
        </p:txBody>
      </p:sp>
      <p:cxnSp>
        <p:nvCxnSpPr>
          <p:cNvPr id="9" name="Straight Arrow Connector 8">
            <a:extLst>
              <a:ext uri="{FF2B5EF4-FFF2-40B4-BE49-F238E27FC236}">
                <a16:creationId xmlns:a16="http://schemas.microsoft.com/office/drawing/2014/main" id="{A7753431-D05B-4B56-9340-AFE9798FC1BB}"/>
              </a:ext>
            </a:extLst>
          </p:cNvPr>
          <p:cNvCxnSpPr>
            <a:cxnSpLocks/>
          </p:cNvCxnSpPr>
          <p:nvPr/>
        </p:nvCxnSpPr>
        <p:spPr>
          <a:xfrm>
            <a:off x="5515004" y="4850187"/>
            <a:ext cx="2014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Left Bracket 9">
            <a:extLst>
              <a:ext uri="{FF2B5EF4-FFF2-40B4-BE49-F238E27FC236}">
                <a16:creationId xmlns:a16="http://schemas.microsoft.com/office/drawing/2014/main" id="{E7B4A161-53A2-4D7F-B20B-10A28D1C52E0}"/>
              </a:ext>
            </a:extLst>
          </p:cNvPr>
          <p:cNvSpPr/>
          <p:nvPr/>
        </p:nvSpPr>
        <p:spPr>
          <a:xfrm rot="10800000">
            <a:off x="7724202" y="3324307"/>
            <a:ext cx="187500" cy="3214091"/>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6FE0277-3B11-4425-8BB3-3773E12E7987}"/>
              </a:ext>
            </a:extLst>
          </p:cNvPr>
          <p:cNvSpPr txBox="1"/>
          <p:nvPr/>
        </p:nvSpPr>
        <p:spPr>
          <a:xfrm>
            <a:off x="10154980" y="5303687"/>
            <a:ext cx="1927315" cy="830997"/>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the </a:t>
            </a:r>
            <a:r>
              <a:rPr lang="en-US" sz="1600" b="1" dirty="0">
                <a:solidFill>
                  <a:schemeClr val="accent2"/>
                </a:solidFill>
                <a:latin typeface="Acherus Grotesque" panose="02000505000000020004" pitchFamily="50" charset="0"/>
              </a:rPr>
              <a:t>best</a:t>
            </a:r>
            <a:r>
              <a:rPr lang="en-US" sz="1600" dirty="0">
                <a:solidFill>
                  <a:schemeClr val="tx1">
                    <a:lumMod val="75000"/>
                    <a:lumOff val="25000"/>
                  </a:schemeClr>
                </a:solidFill>
                <a:latin typeface="Acherus Grotesque" panose="02000505000000020004" pitchFamily="50" charset="0"/>
              </a:rPr>
              <a:t> model contains variables 1 and 3</a:t>
            </a:r>
          </a:p>
        </p:txBody>
      </p:sp>
      <p:cxnSp>
        <p:nvCxnSpPr>
          <p:cNvPr id="12" name="Straight Arrow Connector 11">
            <a:extLst>
              <a:ext uri="{FF2B5EF4-FFF2-40B4-BE49-F238E27FC236}">
                <a16:creationId xmlns:a16="http://schemas.microsoft.com/office/drawing/2014/main" id="{46B8E8C9-1874-4E54-806B-38F264C90860}"/>
              </a:ext>
            </a:extLst>
          </p:cNvPr>
          <p:cNvCxnSpPr>
            <a:cxnSpLocks/>
            <a:endCxn id="26" idx="3"/>
          </p:cNvCxnSpPr>
          <p:nvPr/>
        </p:nvCxnSpPr>
        <p:spPr>
          <a:xfrm flipH="1" flipV="1">
            <a:off x="10026519" y="4843283"/>
            <a:ext cx="980332" cy="460404"/>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B895F0-B196-4072-8152-1B3ACDCD3621}"/>
              </a:ext>
            </a:extLst>
          </p:cNvPr>
          <p:cNvSpPr/>
          <p:nvPr/>
        </p:nvSpPr>
        <p:spPr>
          <a:xfrm>
            <a:off x="5919926" y="3436003"/>
            <a:ext cx="1864263"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cherus Grotesque" panose="02000505000000020004" pitchFamily="50" charset="0"/>
              </a:rPr>
              <a:t>Variables 1, 2, 3</a:t>
            </a:r>
          </a:p>
        </p:txBody>
      </p:sp>
      <p:sp>
        <p:nvSpPr>
          <p:cNvPr id="14" name="Rectangle 13">
            <a:extLst>
              <a:ext uri="{FF2B5EF4-FFF2-40B4-BE49-F238E27FC236}">
                <a16:creationId xmlns:a16="http://schemas.microsoft.com/office/drawing/2014/main" id="{FCD64A78-A0E2-43A7-B453-F08ABB4DFAC2}"/>
              </a:ext>
            </a:extLst>
          </p:cNvPr>
          <p:cNvSpPr/>
          <p:nvPr/>
        </p:nvSpPr>
        <p:spPr>
          <a:xfrm>
            <a:off x="5935851" y="4978453"/>
            <a:ext cx="1821705"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cherus Grotesque" panose="02000505000000020004" pitchFamily="50" charset="0"/>
              </a:rPr>
              <a:t>Variables 1, 3, 4</a:t>
            </a:r>
          </a:p>
        </p:txBody>
      </p:sp>
      <p:sp>
        <p:nvSpPr>
          <p:cNvPr id="15" name="Left Bracket 14">
            <a:extLst>
              <a:ext uri="{FF2B5EF4-FFF2-40B4-BE49-F238E27FC236}">
                <a16:creationId xmlns:a16="http://schemas.microsoft.com/office/drawing/2014/main" id="{9C43F4B0-EDC2-468E-8009-F12F708E6F32}"/>
              </a:ext>
            </a:extLst>
          </p:cNvPr>
          <p:cNvSpPr/>
          <p:nvPr/>
        </p:nvSpPr>
        <p:spPr>
          <a:xfrm>
            <a:off x="5773378" y="3324307"/>
            <a:ext cx="63182" cy="3214092"/>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39F727D3-4D08-4EA7-8F19-37D6F5404020}"/>
              </a:ext>
            </a:extLst>
          </p:cNvPr>
          <p:cNvSpPr/>
          <p:nvPr/>
        </p:nvSpPr>
        <p:spPr>
          <a:xfrm>
            <a:off x="3213791" y="4458404"/>
            <a:ext cx="143283" cy="858529"/>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sp>
        <p:nvSpPr>
          <p:cNvPr id="17" name="Left Bracket 16">
            <a:extLst>
              <a:ext uri="{FF2B5EF4-FFF2-40B4-BE49-F238E27FC236}">
                <a16:creationId xmlns:a16="http://schemas.microsoft.com/office/drawing/2014/main" id="{4291EDA7-2902-47D0-A4DC-08D98494D46E}"/>
              </a:ext>
            </a:extLst>
          </p:cNvPr>
          <p:cNvSpPr/>
          <p:nvPr/>
        </p:nvSpPr>
        <p:spPr>
          <a:xfrm rot="10800000">
            <a:off x="5371721" y="4458404"/>
            <a:ext cx="143283" cy="858529"/>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sp>
        <p:nvSpPr>
          <p:cNvPr id="18" name="Rectangle 17">
            <a:extLst>
              <a:ext uri="{FF2B5EF4-FFF2-40B4-BE49-F238E27FC236}">
                <a16:creationId xmlns:a16="http://schemas.microsoft.com/office/drawing/2014/main" id="{EE3A8296-B51B-4278-A7E4-565252349CE1}"/>
              </a:ext>
            </a:extLst>
          </p:cNvPr>
          <p:cNvSpPr/>
          <p:nvPr/>
        </p:nvSpPr>
        <p:spPr>
          <a:xfrm>
            <a:off x="5943172" y="5758445"/>
            <a:ext cx="1821705"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cherus Grotesque" panose="02000505000000020004" pitchFamily="50" charset="0"/>
              </a:rPr>
              <a:t>Variables 2, 3, 4</a:t>
            </a:r>
          </a:p>
        </p:txBody>
      </p:sp>
      <p:sp>
        <p:nvSpPr>
          <p:cNvPr id="19" name="Rectangle 18">
            <a:extLst>
              <a:ext uri="{FF2B5EF4-FFF2-40B4-BE49-F238E27FC236}">
                <a16:creationId xmlns:a16="http://schemas.microsoft.com/office/drawing/2014/main" id="{6B519B22-9268-45F1-B748-04628A43E946}"/>
              </a:ext>
            </a:extLst>
          </p:cNvPr>
          <p:cNvSpPr/>
          <p:nvPr/>
        </p:nvSpPr>
        <p:spPr>
          <a:xfrm>
            <a:off x="8319638" y="3792265"/>
            <a:ext cx="1706880"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cherus Grotesque" panose="02000505000000020004" pitchFamily="50" charset="0"/>
              </a:rPr>
              <a:t>Variables 1, 2</a:t>
            </a:r>
          </a:p>
        </p:txBody>
      </p:sp>
      <p:sp>
        <p:nvSpPr>
          <p:cNvPr id="20" name="Rectangle 19">
            <a:extLst>
              <a:ext uri="{FF2B5EF4-FFF2-40B4-BE49-F238E27FC236}">
                <a16:creationId xmlns:a16="http://schemas.microsoft.com/office/drawing/2014/main" id="{2BE6DB12-865F-4F1A-8B93-04A77A05252D}"/>
              </a:ext>
            </a:extLst>
          </p:cNvPr>
          <p:cNvSpPr/>
          <p:nvPr/>
        </p:nvSpPr>
        <p:spPr>
          <a:xfrm>
            <a:off x="8319638" y="4523242"/>
            <a:ext cx="1706880"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1, 3</a:t>
            </a:r>
          </a:p>
        </p:txBody>
      </p:sp>
      <p:sp>
        <p:nvSpPr>
          <p:cNvPr id="21" name="Rectangle 20">
            <a:extLst>
              <a:ext uri="{FF2B5EF4-FFF2-40B4-BE49-F238E27FC236}">
                <a16:creationId xmlns:a16="http://schemas.microsoft.com/office/drawing/2014/main" id="{8BB6FE35-B8A2-47D3-956D-332F63300517}"/>
              </a:ext>
            </a:extLst>
          </p:cNvPr>
          <p:cNvSpPr/>
          <p:nvPr/>
        </p:nvSpPr>
        <p:spPr>
          <a:xfrm>
            <a:off x="8319638" y="5250784"/>
            <a:ext cx="1706880" cy="6400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cherus Grotesque" panose="02000505000000020004" pitchFamily="50" charset="0"/>
              </a:rPr>
              <a:t>Variables 2, 3</a:t>
            </a:r>
          </a:p>
        </p:txBody>
      </p:sp>
      <p:sp>
        <p:nvSpPr>
          <p:cNvPr id="22" name="Left Bracket 21">
            <a:extLst>
              <a:ext uri="{FF2B5EF4-FFF2-40B4-BE49-F238E27FC236}">
                <a16:creationId xmlns:a16="http://schemas.microsoft.com/office/drawing/2014/main" id="{6B738E2C-8BD9-443E-ACAC-49315A74FA8D}"/>
              </a:ext>
            </a:extLst>
          </p:cNvPr>
          <p:cNvSpPr/>
          <p:nvPr/>
        </p:nvSpPr>
        <p:spPr>
          <a:xfrm>
            <a:off x="8191176" y="3629084"/>
            <a:ext cx="187501" cy="2349242"/>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cxnSp>
        <p:nvCxnSpPr>
          <p:cNvPr id="23" name="Straight Arrow Connector 22">
            <a:extLst>
              <a:ext uri="{FF2B5EF4-FFF2-40B4-BE49-F238E27FC236}">
                <a16:creationId xmlns:a16="http://schemas.microsoft.com/office/drawing/2014/main" id="{A60426D9-8EAE-4E8B-B5D4-246AA66FFBB6}"/>
              </a:ext>
            </a:extLst>
          </p:cNvPr>
          <p:cNvCxnSpPr>
            <a:cxnSpLocks/>
          </p:cNvCxnSpPr>
          <p:nvPr/>
        </p:nvCxnSpPr>
        <p:spPr>
          <a:xfrm>
            <a:off x="7911702" y="4813119"/>
            <a:ext cx="2014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Left Bracket 23">
            <a:extLst>
              <a:ext uri="{FF2B5EF4-FFF2-40B4-BE49-F238E27FC236}">
                <a16:creationId xmlns:a16="http://schemas.microsoft.com/office/drawing/2014/main" id="{31C16310-C787-4E4D-B823-26D68A12674D}"/>
              </a:ext>
            </a:extLst>
          </p:cNvPr>
          <p:cNvSpPr/>
          <p:nvPr/>
        </p:nvSpPr>
        <p:spPr>
          <a:xfrm rot="10800000">
            <a:off x="9967479" y="3625287"/>
            <a:ext cx="187501" cy="2349242"/>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sp>
        <p:nvSpPr>
          <p:cNvPr id="25" name="Rectangle 24">
            <a:extLst>
              <a:ext uri="{FF2B5EF4-FFF2-40B4-BE49-F238E27FC236}">
                <a16:creationId xmlns:a16="http://schemas.microsoft.com/office/drawing/2014/main" id="{EBEC9D3D-2C4E-47D7-BD39-8F1C705CEA37}"/>
              </a:ext>
            </a:extLst>
          </p:cNvPr>
          <p:cNvSpPr/>
          <p:nvPr/>
        </p:nvSpPr>
        <p:spPr>
          <a:xfrm>
            <a:off x="5919927" y="3436004"/>
            <a:ext cx="1864263" cy="6400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1, 2, 3</a:t>
            </a:r>
          </a:p>
        </p:txBody>
      </p:sp>
      <p:sp>
        <p:nvSpPr>
          <p:cNvPr id="26" name="Rectangle 25">
            <a:extLst>
              <a:ext uri="{FF2B5EF4-FFF2-40B4-BE49-F238E27FC236}">
                <a16:creationId xmlns:a16="http://schemas.microsoft.com/office/drawing/2014/main" id="{F5B9BD46-AEFD-4899-BA77-85C2B1AE852A}"/>
              </a:ext>
            </a:extLst>
          </p:cNvPr>
          <p:cNvSpPr/>
          <p:nvPr/>
        </p:nvSpPr>
        <p:spPr>
          <a:xfrm>
            <a:off x="8319639" y="4523243"/>
            <a:ext cx="1706880" cy="6400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cherus Grotesque" panose="02000505000000020004" pitchFamily="50" charset="0"/>
              </a:rPr>
              <a:t>Variables 1, 3</a:t>
            </a:r>
          </a:p>
        </p:txBody>
      </p:sp>
    </p:spTree>
    <p:extLst>
      <p:ext uri="{BB962C8B-B14F-4D97-AF65-F5344CB8AC3E}">
        <p14:creationId xmlns:p14="http://schemas.microsoft.com/office/powerpoint/2010/main" val="121297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50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50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3"/>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500"/>
                                  </p:stCondLst>
                                  <p:childTnLst>
                                    <p:set>
                                      <p:cBhvr>
                                        <p:cTn id="48" dur="1" fill="hold">
                                          <p:stCondLst>
                                            <p:cond delay="0"/>
                                          </p:stCondLst>
                                        </p:cTn>
                                        <p:tgtEl>
                                          <p:spTgt spid="20"/>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50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p:bldP spid="13" grpId="0" animBg="1"/>
      <p:bldP spid="13" grpId="1" animBg="1"/>
      <p:bldP spid="14" grpId="0" animBg="1"/>
      <p:bldP spid="15" grpId="0" animBg="1"/>
      <p:bldP spid="16" grpId="0" animBg="1"/>
      <p:bldP spid="17" grpId="0" animBg="1"/>
      <p:bldP spid="18" grpId="0" animBg="1"/>
      <p:bldP spid="19" grpId="0" animBg="1"/>
      <p:bldP spid="20" grpId="0" animBg="1"/>
      <p:bldP spid="20" grpId="1" animBg="1"/>
      <p:bldP spid="21" grpId="0" animBg="1"/>
      <p:bldP spid="22" grpId="0" animBg="1"/>
      <p:bldP spid="24"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1CFBB-8084-401E-AE44-A0D8562331F7}"/>
              </a:ext>
            </a:extLst>
          </p:cNvPr>
          <p:cNvSpPr>
            <a:spLocks noGrp="1"/>
          </p:cNvSpPr>
          <p:nvPr>
            <p:ph type="title"/>
          </p:nvPr>
        </p:nvSpPr>
        <p:spPr/>
        <p:txBody>
          <a:bodyPr/>
          <a:lstStyle/>
          <a:p>
            <a:r>
              <a:rPr lang="en-US" dirty="0"/>
              <a:t>Pros and cons of subset selection</a:t>
            </a:r>
          </a:p>
        </p:txBody>
      </p:sp>
      <p:graphicFrame>
        <p:nvGraphicFramePr>
          <p:cNvPr id="6" name="Table 6">
            <a:extLst>
              <a:ext uri="{FF2B5EF4-FFF2-40B4-BE49-F238E27FC236}">
                <a16:creationId xmlns:a16="http://schemas.microsoft.com/office/drawing/2014/main" id="{B3088D74-460F-4B84-AC08-29D4EB77888D}"/>
              </a:ext>
            </a:extLst>
          </p:cNvPr>
          <p:cNvGraphicFramePr>
            <a:graphicFrameLocks noGrp="1"/>
          </p:cNvGraphicFramePr>
          <p:nvPr>
            <p:ph idx="1"/>
            <p:extLst>
              <p:ext uri="{D42A27DB-BD31-4B8C-83A1-F6EECF244321}">
                <p14:modId xmlns:p14="http://schemas.microsoft.com/office/powerpoint/2010/main" val="3601833107"/>
              </p:ext>
            </p:extLst>
          </p:nvPr>
        </p:nvGraphicFramePr>
        <p:xfrm>
          <a:off x="838200" y="1825625"/>
          <a:ext cx="10515597" cy="40843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188872816"/>
                    </a:ext>
                  </a:extLst>
                </a:gridCol>
                <a:gridCol w="3505199">
                  <a:extLst>
                    <a:ext uri="{9D8B030D-6E8A-4147-A177-3AD203B41FA5}">
                      <a16:colId xmlns:a16="http://schemas.microsoft.com/office/drawing/2014/main" val="1019344397"/>
                    </a:ext>
                  </a:extLst>
                </a:gridCol>
                <a:gridCol w="3505199">
                  <a:extLst>
                    <a:ext uri="{9D8B030D-6E8A-4147-A177-3AD203B41FA5}">
                      <a16:colId xmlns:a16="http://schemas.microsoft.com/office/drawing/2014/main" val="3289474947"/>
                    </a:ext>
                  </a:extLst>
                </a:gridCol>
              </a:tblGrid>
              <a:tr h="370840">
                <a:tc>
                  <a:txBody>
                    <a:bodyPr/>
                    <a:lstStyle/>
                    <a:p>
                      <a:r>
                        <a:rPr lang="en-US" sz="2400" dirty="0">
                          <a:latin typeface="Acherus Grotesque" panose="02000505000000020004" pitchFamily="50" charset="0"/>
                        </a:rPr>
                        <a:t>Method</a:t>
                      </a:r>
                    </a:p>
                  </a:txBody>
                  <a:tcPr/>
                </a:tc>
                <a:tc>
                  <a:txBody>
                    <a:bodyPr/>
                    <a:lstStyle/>
                    <a:p>
                      <a:r>
                        <a:rPr lang="en-US" sz="2400" dirty="0">
                          <a:latin typeface="Acherus Grotesque" panose="02000505000000020004" pitchFamily="50" charset="0"/>
                        </a:rPr>
                        <a:t>Pros</a:t>
                      </a:r>
                    </a:p>
                  </a:txBody>
                  <a:tcPr/>
                </a:tc>
                <a:tc>
                  <a:txBody>
                    <a:bodyPr/>
                    <a:lstStyle/>
                    <a:p>
                      <a:r>
                        <a:rPr lang="en-US" sz="2400" dirty="0">
                          <a:latin typeface="Acherus Grotesque" panose="02000505000000020004" pitchFamily="50" charset="0"/>
                        </a:rPr>
                        <a:t>Cons</a:t>
                      </a:r>
                    </a:p>
                  </a:txBody>
                  <a:tcPr/>
                </a:tc>
                <a:extLst>
                  <a:ext uri="{0D108BD9-81ED-4DB2-BD59-A6C34878D82A}">
                    <a16:rowId xmlns:a16="http://schemas.microsoft.com/office/drawing/2014/main" val="2341250239"/>
                  </a:ext>
                </a:extLst>
              </a:tr>
              <a:tr h="370840">
                <a:tc>
                  <a:txBody>
                    <a:bodyPr/>
                    <a:lstStyle/>
                    <a:p>
                      <a:r>
                        <a:rPr lang="en-US" sz="2000" b="1" dirty="0">
                          <a:latin typeface="Acherus Grotesque" panose="02000505000000020004" pitchFamily="50" charset="0"/>
                        </a:rPr>
                        <a:t>Best subset selection</a:t>
                      </a:r>
                    </a:p>
                  </a:txBody>
                  <a:tcPr/>
                </a:tc>
                <a:tc>
                  <a:txBody>
                    <a:bodyPr/>
                    <a:lstStyle/>
                    <a:p>
                      <a:r>
                        <a:rPr lang="en-US" sz="2000" dirty="0">
                          <a:latin typeface="Acherus Grotesque" panose="02000505000000020004" pitchFamily="50" charset="0"/>
                        </a:rPr>
                        <a:t>Finds the best linear model</a:t>
                      </a:r>
                    </a:p>
                  </a:txBody>
                  <a:tcPr/>
                </a:tc>
                <a:tc>
                  <a:txBody>
                    <a:bodyPr/>
                    <a:lstStyle/>
                    <a:p>
                      <a:r>
                        <a:rPr lang="en-US" sz="2000" dirty="0">
                          <a:latin typeface="Acherus Grotesque" panose="02000505000000020004" pitchFamily="50" charset="0"/>
                        </a:rPr>
                        <a:t>Computationally intensive</a:t>
                      </a:r>
                    </a:p>
                  </a:txBody>
                  <a:tcPr/>
                </a:tc>
                <a:extLst>
                  <a:ext uri="{0D108BD9-81ED-4DB2-BD59-A6C34878D82A}">
                    <a16:rowId xmlns:a16="http://schemas.microsoft.com/office/drawing/2014/main" val="3502388461"/>
                  </a:ext>
                </a:extLst>
              </a:tr>
              <a:tr h="370840">
                <a:tc>
                  <a:txBody>
                    <a:bodyPr/>
                    <a:lstStyle/>
                    <a:p>
                      <a:r>
                        <a:rPr lang="en-US" sz="2000" b="1" dirty="0">
                          <a:latin typeface="Acherus Grotesque" panose="02000505000000020004" pitchFamily="50" charset="0"/>
                        </a:rPr>
                        <a:t>Forward stepwise selection</a:t>
                      </a:r>
                    </a:p>
                  </a:txBody>
                  <a:tcPr/>
                </a:tc>
                <a:tc>
                  <a:txBody>
                    <a:bodyPr/>
                    <a:lstStyle/>
                    <a:p>
                      <a:r>
                        <a:rPr lang="en-US" sz="2000" dirty="0">
                          <a:latin typeface="Acherus Grotesque" panose="02000505000000020004" pitchFamily="50" charset="0"/>
                        </a:rPr>
                        <a:t>Computationally less intensive</a:t>
                      </a:r>
                    </a:p>
                  </a:txBody>
                  <a:tcPr/>
                </a:tc>
                <a:tc>
                  <a:txBody>
                    <a:bodyPr/>
                    <a:lstStyle/>
                    <a:p>
                      <a:r>
                        <a:rPr lang="en-US" sz="2000" dirty="0">
                          <a:latin typeface="Acherus Grotesque" panose="02000505000000020004" pitchFamily="50" charset="0"/>
                        </a:rPr>
                        <a:t>May not find the absolute best variable combination</a:t>
                      </a:r>
                    </a:p>
                  </a:txBody>
                  <a:tcPr/>
                </a:tc>
                <a:extLst>
                  <a:ext uri="{0D108BD9-81ED-4DB2-BD59-A6C34878D82A}">
                    <a16:rowId xmlns:a16="http://schemas.microsoft.com/office/drawing/2014/main" val="3659883893"/>
                  </a:ext>
                </a:extLst>
              </a:tr>
              <a:tr h="370840">
                <a:tc>
                  <a:txBody>
                    <a:bodyPr/>
                    <a:lstStyle/>
                    <a:p>
                      <a:r>
                        <a:rPr lang="en-US" sz="2000" b="1" dirty="0">
                          <a:latin typeface="Acherus Grotesque" panose="02000505000000020004" pitchFamily="50" charset="0"/>
                        </a:rPr>
                        <a:t>Backward stepwise selection</a:t>
                      </a:r>
                    </a:p>
                  </a:txBody>
                  <a:tcPr/>
                </a:tc>
                <a:tc>
                  <a:txBody>
                    <a:bodyPr/>
                    <a:lstStyle/>
                    <a:p>
                      <a:r>
                        <a:rPr lang="en-US" sz="2000" dirty="0">
                          <a:latin typeface="Acherus Grotesque" panose="02000505000000020004" pitchFamily="50" charset="0"/>
                        </a:rPr>
                        <a:t>Computationally less intensive</a:t>
                      </a:r>
                    </a:p>
                  </a:txBody>
                  <a:tcPr/>
                </a:tc>
                <a:tc>
                  <a:txBody>
                    <a:bodyPr/>
                    <a:lstStyle/>
                    <a:p>
                      <a:r>
                        <a:rPr lang="en-US" sz="2000" dirty="0">
                          <a:latin typeface="Acherus Grotesque" panose="02000505000000020004" pitchFamily="50" charset="0"/>
                        </a:rPr>
                        <a:t>May not find the absolute best variable combination</a:t>
                      </a:r>
                    </a:p>
                    <a:p>
                      <a:endParaRPr lang="en-US" sz="2000" dirty="0">
                        <a:latin typeface="Acherus Grotesque" panose="02000505000000020004" pitchFamily="50" charset="0"/>
                      </a:endParaRPr>
                    </a:p>
                    <a:p>
                      <a:r>
                        <a:rPr lang="en-US" sz="2000" dirty="0">
                          <a:latin typeface="Acherus Grotesque" panose="02000505000000020004" pitchFamily="50" charset="0"/>
                        </a:rPr>
                        <a:t>Cannot be used if we have more predictors (input variables) than observations</a:t>
                      </a:r>
                    </a:p>
                  </a:txBody>
                  <a:tcPr/>
                </a:tc>
                <a:extLst>
                  <a:ext uri="{0D108BD9-81ED-4DB2-BD59-A6C34878D82A}">
                    <a16:rowId xmlns:a16="http://schemas.microsoft.com/office/drawing/2014/main" val="3598210314"/>
                  </a:ext>
                </a:extLst>
              </a:tr>
            </a:tbl>
          </a:graphicData>
        </a:graphic>
      </p:graphicFrame>
      <p:sp>
        <p:nvSpPr>
          <p:cNvPr id="4" name="Footer Placeholder 3">
            <a:extLst>
              <a:ext uri="{FF2B5EF4-FFF2-40B4-BE49-F238E27FC236}">
                <a16:creationId xmlns:a16="http://schemas.microsoft.com/office/drawing/2014/main" id="{2C67E064-3E47-4500-9F0A-B94B8BBC3F30}"/>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07A12C30-A617-4907-971E-6737B0E3ADB9}"/>
              </a:ext>
            </a:extLst>
          </p:cNvPr>
          <p:cNvSpPr>
            <a:spLocks noGrp="1"/>
          </p:cNvSpPr>
          <p:nvPr>
            <p:ph type="sldNum" sz="quarter" idx="12"/>
          </p:nvPr>
        </p:nvSpPr>
        <p:spPr/>
        <p:txBody>
          <a:bodyPr/>
          <a:lstStyle/>
          <a:p>
            <a:fld id="{8E06CFEE-053A-4A40-A88B-A288F0289482}" type="slidenum">
              <a:rPr lang="en-US" smtClean="0"/>
              <a:t>19</a:t>
            </a:fld>
            <a:endParaRPr lang="en-US"/>
          </a:p>
        </p:txBody>
      </p:sp>
    </p:spTree>
    <p:extLst>
      <p:ext uri="{BB962C8B-B14F-4D97-AF65-F5344CB8AC3E}">
        <p14:creationId xmlns:p14="http://schemas.microsoft.com/office/powerpoint/2010/main" val="1343122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3EE4-2708-4D4C-A9EB-2C61EC96CE07}"/>
              </a:ext>
            </a:extLst>
          </p:cNvPr>
          <p:cNvSpPr>
            <a:spLocks noGrp="1"/>
          </p:cNvSpPr>
          <p:nvPr>
            <p:ph type="title"/>
          </p:nvPr>
        </p:nvSpPr>
        <p:spPr/>
        <p:txBody>
          <a:bodyPr/>
          <a:lstStyle/>
          <a:p>
            <a:r>
              <a:rPr lang="en-US" dirty="0"/>
              <a:t>At the end of this module, you should be able to:</a:t>
            </a:r>
          </a:p>
        </p:txBody>
      </p:sp>
      <p:sp>
        <p:nvSpPr>
          <p:cNvPr id="3" name="Content Placeholder 2">
            <a:extLst>
              <a:ext uri="{FF2B5EF4-FFF2-40B4-BE49-F238E27FC236}">
                <a16:creationId xmlns:a16="http://schemas.microsoft.com/office/drawing/2014/main" id="{7DF9A2C0-5934-47F2-B912-6D45A9C4B7DD}"/>
              </a:ext>
            </a:extLst>
          </p:cNvPr>
          <p:cNvSpPr>
            <a:spLocks noGrp="1"/>
          </p:cNvSpPr>
          <p:nvPr>
            <p:ph idx="1"/>
          </p:nvPr>
        </p:nvSpPr>
        <p:spPr/>
        <p:txBody>
          <a:bodyPr/>
          <a:lstStyle/>
          <a:p>
            <a:r>
              <a:rPr lang="en-US" dirty="0"/>
              <a:t>Understand why you would want to improve a linear model</a:t>
            </a:r>
          </a:p>
          <a:p>
            <a:r>
              <a:rPr lang="en-US" dirty="0"/>
              <a:t>Identify methods that can be used to improve the linear model </a:t>
            </a:r>
          </a:p>
          <a:p>
            <a:r>
              <a:rPr lang="en-US" dirty="0"/>
              <a:t>Describe approaches to subset selection</a:t>
            </a:r>
          </a:p>
          <a:p>
            <a:r>
              <a:rPr lang="en-US" dirty="0"/>
              <a:t>Explain what is meant by shrinkage</a:t>
            </a:r>
          </a:p>
          <a:p>
            <a:r>
              <a:rPr lang="en-US" dirty="0"/>
              <a:t>Describe the difference between ridge regression and LASSO</a:t>
            </a:r>
          </a:p>
          <a:p>
            <a:r>
              <a:rPr lang="en-US" dirty="0"/>
              <a:t>Describe what is meant by dimension reduction</a:t>
            </a:r>
          </a:p>
          <a:p>
            <a:r>
              <a:rPr lang="en-US" dirty="0"/>
              <a:t>Identify two approaches to dimension reduction</a:t>
            </a:r>
          </a:p>
          <a:p>
            <a:r>
              <a:rPr lang="en-US" dirty="0"/>
              <a:t>Implement model adjustment methods in Python</a:t>
            </a:r>
          </a:p>
        </p:txBody>
      </p:sp>
      <p:sp>
        <p:nvSpPr>
          <p:cNvPr id="4" name="Footer Placeholder 3">
            <a:extLst>
              <a:ext uri="{FF2B5EF4-FFF2-40B4-BE49-F238E27FC236}">
                <a16:creationId xmlns:a16="http://schemas.microsoft.com/office/drawing/2014/main" id="{AE9FAAD8-D036-4D11-AF2D-282F07A98BFF}"/>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87835618-A5AB-4487-99AA-8F7CD1E7D20A}"/>
              </a:ext>
            </a:extLst>
          </p:cNvPr>
          <p:cNvSpPr>
            <a:spLocks noGrp="1"/>
          </p:cNvSpPr>
          <p:nvPr>
            <p:ph type="sldNum" sz="quarter" idx="12"/>
          </p:nvPr>
        </p:nvSpPr>
        <p:spPr/>
        <p:txBody>
          <a:bodyPr/>
          <a:lstStyle/>
          <a:p>
            <a:fld id="{8E06CFEE-053A-4A40-A88B-A288F0289482}" type="slidenum">
              <a:rPr lang="en-US" smtClean="0"/>
              <a:t>2</a:t>
            </a:fld>
            <a:endParaRPr lang="en-US"/>
          </a:p>
        </p:txBody>
      </p:sp>
    </p:spTree>
    <p:extLst>
      <p:ext uri="{BB962C8B-B14F-4D97-AF65-F5344CB8AC3E}">
        <p14:creationId xmlns:p14="http://schemas.microsoft.com/office/powerpoint/2010/main" val="207018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FFD78D-7A0D-4B34-AF05-B6563D6D8895}"/>
              </a:ext>
            </a:extLst>
          </p:cNvPr>
          <p:cNvSpPr>
            <a:spLocks noGrp="1"/>
          </p:cNvSpPr>
          <p:nvPr>
            <p:ph type="ftr" sz="quarter" idx="11"/>
          </p:nvPr>
        </p:nvSpPr>
        <p:spPr/>
        <p:txBody>
          <a:bodyPr/>
          <a:lstStyle/>
          <a:p>
            <a:r>
              <a:rPr lang="en-US" dirty="0"/>
              <a:t>Linear Model Improvements</a:t>
            </a:r>
          </a:p>
        </p:txBody>
      </p:sp>
      <p:sp>
        <p:nvSpPr>
          <p:cNvPr id="3" name="Text Placeholder 2">
            <a:extLst>
              <a:ext uri="{FF2B5EF4-FFF2-40B4-BE49-F238E27FC236}">
                <a16:creationId xmlns:a16="http://schemas.microsoft.com/office/drawing/2014/main" id="{CE298394-5553-40F4-BA76-80F15172D461}"/>
              </a:ext>
            </a:extLst>
          </p:cNvPr>
          <p:cNvSpPr>
            <a:spLocks noGrp="1"/>
          </p:cNvSpPr>
          <p:nvPr>
            <p:ph type="body" idx="1"/>
          </p:nvPr>
        </p:nvSpPr>
        <p:spPr/>
        <p:txBody>
          <a:bodyPr/>
          <a:lstStyle/>
          <a:p>
            <a:r>
              <a:rPr lang="en-US" dirty="0"/>
              <a:t>Linear Model Improvements</a:t>
            </a:r>
          </a:p>
        </p:txBody>
      </p:sp>
      <p:sp>
        <p:nvSpPr>
          <p:cNvPr id="4" name="Slide Number Placeholder 3">
            <a:extLst>
              <a:ext uri="{FF2B5EF4-FFF2-40B4-BE49-F238E27FC236}">
                <a16:creationId xmlns:a16="http://schemas.microsoft.com/office/drawing/2014/main" id="{825E1B06-671D-4F5A-9F27-65913A1626CB}"/>
              </a:ext>
            </a:extLst>
          </p:cNvPr>
          <p:cNvSpPr>
            <a:spLocks noGrp="1"/>
          </p:cNvSpPr>
          <p:nvPr>
            <p:ph type="sldNum" sz="quarter" idx="12"/>
          </p:nvPr>
        </p:nvSpPr>
        <p:spPr/>
        <p:txBody>
          <a:bodyPr/>
          <a:lstStyle/>
          <a:p>
            <a:fld id="{8E06CFEE-053A-4A40-A88B-A288F0289482}" type="slidenum">
              <a:rPr lang="en-US" smtClean="0"/>
              <a:pPr/>
              <a:t>20</a:t>
            </a:fld>
            <a:endParaRPr lang="en-US"/>
          </a:p>
        </p:txBody>
      </p:sp>
    </p:spTree>
    <p:extLst>
      <p:ext uri="{BB962C8B-B14F-4D97-AF65-F5344CB8AC3E}">
        <p14:creationId xmlns:p14="http://schemas.microsoft.com/office/powerpoint/2010/main" val="167959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7A05-8916-4FA6-BCD0-30235205116B}"/>
              </a:ext>
            </a:extLst>
          </p:cNvPr>
          <p:cNvSpPr>
            <a:spLocks noGrp="1"/>
          </p:cNvSpPr>
          <p:nvPr>
            <p:ph type="title"/>
          </p:nvPr>
        </p:nvSpPr>
        <p:spPr/>
        <p:txBody>
          <a:bodyPr/>
          <a:lstStyle/>
          <a:p>
            <a:r>
              <a:rPr lang="en-US" dirty="0"/>
              <a:t>Predicting the number of college applications</a:t>
            </a:r>
          </a:p>
        </p:txBody>
      </p:sp>
      <p:sp>
        <p:nvSpPr>
          <p:cNvPr id="3" name="Footer Placeholder 2">
            <a:extLst>
              <a:ext uri="{FF2B5EF4-FFF2-40B4-BE49-F238E27FC236}">
                <a16:creationId xmlns:a16="http://schemas.microsoft.com/office/drawing/2014/main" id="{617128A6-0D21-4151-BA95-9072E7BD8573}"/>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CFD0EECC-1054-41F3-820E-215D64D2ED92}"/>
              </a:ext>
            </a:extLst>
          </p:cNvPr>
          <p:cNvSpPr>
            <a:spLocks noGrp="1"/>
          </p:cNvSpPr>
          <p:nvPr>
            <p:ph type="sldNum" sz="quarter" idx="12"/>
          </p:nvPr>
        </p:nvSpPr>
        <p:spPr/>
        <p:txBody>
          <a:bodyPr/>
          <a:lstStyle/>
          <a:p>
            <a:fld id="{8E06CFEE-053A-4A40-A88B-A288F0289482}" type="slidenum">
              <a:rPr lang="en-US" smtClean="0"/>
              <a:t>21</a:t>
            </a:fld>
            <a:endParaRPr lang="en-US"/>
          </a:p>
        </p:txBody>
      </p:sp>
      <p:sp>
        <p:nvSpPr>
          <p:cNvPr id="5" name="Rectangle 4">
            <a:extLst>
              <a:ext uri="{FF2B5EF4-FFF2-40B4-BE49-F238E27FC236}">
                <a16:creationId xmlns:a16="http://schemas.microsoft.com/office/drawing/2014/main" id="{88577AAD-65E5-4C9F-8191-047277B3BA70}"/>
              </a:ext>
            </a:extLst>
          </p:cNvPr>
          <p:cNvSpPr/>
          <p:nvPr/>
        </p:nvSpPr>
        <p:spPr>
          <a:xfrm>
            <a:off x="619043" y="1614493"/>
            <a:ext cx="2538373" cy="4801314"/>
          </a:xfrm>
          <a:prstGeom prst="rect">
            <a:avLst/>
          </a:prstGeom>
        </p:spPr>
        <p:txBody>
          <a:bodyPr wrap="square" numCol="1">
            <a:spAutoFit/>
          </a:bodyPr>
          <a:lstStyle/>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Private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Books</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perc.alumni</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F.Undergrad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Personal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P.Undergrad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PhD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Grad.Rate</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Terminal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Room.Board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S.F.Ratio</a:t>
            </a:r>
            <a:endParaRPr lang="en-US" dirty="0">
              <a:solidFill>
                <a:schemeClr val="tx1">
                  <a:lumMod val="75000"/>
                  <a:lumOff val="25000"/>
                </a:schemeClr>
              </a:solidFill>
              <a:latin typeface="Acherus Grotesque" panose="02000505000000020004" pitchFamily="50" charset="0"/>
              <a:ea typeface="Calibri"/>
              <a:cs typeface="Calibri"/>
              <a:sym typeface="Calibri"/>
            </a:endParaRPr>
          </a:p>
        </p:txBody>
      </p:sp>
      <p:sp>
        <p:nvSpPr>
          <p:cNvPr id="6" name="Rectangle 5">
            <a:extLst>
              <a:ext uri="{FF2B5EF4-FFF2-40B4-BE49-F238E27FC236}">
                <a16:creationId xmlns:a16="http://schemas.microsoft.com/office/drawing/2014/main" id="{A4011C95-4BB2-4FEB-9097-1D1B5D95D1FE}"/>
              </a:ext>
            </a:extLst>
          </p:cNvPr>
          <p:cNvSpPr/>
          <p:nvPr/>
        </p:nvSpPr>
        <p:spPr>
          <a:xfrm>
            <a:off x="3364522" y="1614494"/>
            <a:ext cx="2538373" cy="4247317"/>
          </a:xfrm>
          <a:prstGeom prst="rect">
            <a:avLst/>
          </a:prstGeom>
        </p:spPr>
        <p:txBody>
          <a:bodyPr wrap="square" numCol="1">
            <a:spAutoFit/>
          </a:bodyPr>
          <a:lstStyle/>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p:txBody>
      </p:sp>
      <p:sp>
        <p:nvSpPr>
          <p:cNvPr id="8" name="Rectangle: Rounded Corners 7">
            <a:extLst>
              <a:ext uri="{FF2B5EF4-FFF2-40B4-BE49-F238E27FC236}">
                <a16:creationId xmlns:a16="http://schemas.microsoft.com/office/drawing/2014/main" id="{5D05CC85-3B42-4C1C-915E-910AC487657D}"/>
              </a:ext>
            </a:extLst>
          </p:cNvPr>
          <p:cNvSpPr/>
          <p:nvPr/>
        </p:nvSpPr>
        <p:spPr>
          <a:xfrm>
            <a:off x="616276" y="2965632"/>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Start</a:t>
            </a:r>
          </a:p>
        </p:txBody>
      </p:sp>
      <p:sp>
        <p:nvSpPr>
          <p:cNvPr id="9" name="Rectangle: Rounded Corners 8">
            <a:extLst>
              <a:ext uri="{FF2B5EF4-FFF2-40B4-BE49-F238E27FC236}">
                <a16:creationId xmlns:a16="http://schemas.microsoft.com/office/drawing/2014/main" id="{4639A677-8F75-48EE-85AA-70364B99F151}"/>
              </a:ext>
            </a:extLst>
          </p:cNvPr>
          <p:cNvSpPr/>
          <p:nvPr/>
        </p:nvSpPr>
        <p:spPr>
          <a:xfrm>
            <a:off x="3361755" y="2971800"/>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Subset</a:t>
            </a:r>
          </a:p>
        </p:txBody>
      </p:sp>
      <p:sp>
        <p:nvSpPr>
          <p:cNvPr id="15" name="Rectangle: Rounded Corners 14">
            <a:extLst>
              <a:ext uri="{FF2B5EF4-FFF2-40B4-BE49-F238E27FC236}">
                <a16:creationId xmlns:a16="http://schemas.microsoft.com/office/drawing/2014/main" id="{61EC0208-3D5A-4C5B-9B71-8C3C6E92A13A}"/>
              </a:ext>
            </a:extLst>
          </p:cNvPr>
          <p:cNvSpPr/>
          <p:nvPr/>
        </p:nvSpPr>
        <p:spPr>
          <a:xfrm>
            <a:off x="5899313" y="1449997"/>
            <a:ext cx="2743200" cy="50292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00D9D2-82CC-4EB2-A551-2A698890BC03}"/>
              </a:ext>
            </a:extLst>
          </p:cNvPr>
          <p:cNvSpPr/>
          <p:nvPr/>
        </p:nvSpPr>
        <p:spPr>
          <a:xfrm>
            <a:off x="6102186" y="1614929"/>
            <a:ext cx="2538373" cy="4616648"/>
          </a:xfrm>
          <a:prstGeom prst="rect">
            <a:avLst/>
          </a:prstGeom>
        </p:spPr>
        <p:txBody>
          <a:bodyPr wrap="square" numCol="1">
            <a:spAutoFit/>
          </a:bodyPr>
          <a:lstStyle/>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Private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457200" indent="-457200">
              <a:buClr>
                <a:schemeClr val="accent2"/>
              </a:buClr>
              <a:buSzPct val="100000"/>
              <a:buFont typeface="+mj-lt"/>
              <a:buAutoNum type="arabicPeriod"/>
            </a:pPr>
            <a:r>
              <a:rPr lang="en-US" sz="1400" dirty="0">
                <a:solidFill>
                  <a:schemeClr val="tx1">
                    <a:lumMod val="75000"/>
                    <a:lumOff val="25000"/>
                  </a:schemeClr>
                </a:solidFill>
                <a:latin typeface="Acherus Grotesque" panose="02000505000000020004" pitchFamily="50" charset="0"/>
                <a:ea typeface="Calibri"/>
                <a:cs typeface="Calibri"/>
                <a:sym typeface="Calibri"/>
              </a:rPr>
              <a:t>Books</a:t>
            </a:r>
            <a:r>
              <a:rPr lang="en-US" dirty="0">
                <a:solidFill>
                  <a:schemeClr val="tx1">
                    <a:lumMod val="75000"/>
                    <a:lumOff val="25000"/>
                  </a:schemeClr>
                </a:solidFill>
                <a:latin typeface="Acherus Grotesque" panose="02000505000000020004" pitchFamily="50" charset="0"/>
                <a:ea typeface="Calibri"/>
                <a:cs typeface="Calibri"/>
                <a:sym typeface="Calibri"/>
              </a:rPr>
              <a:t> </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perc.alumni</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457200" indent="-457200">
              <a:buClr>
                <a:schemeClr val="accent2"/>
              </a:buClr>
              <a:buSzPct val="100000"/>
              <a:buFont typeface="+mj-lt"/>
              <a:buAutoNum type="arabicPeriod"/>
            </a:pPr>
            <a:r>
              <a:rPr lang="en-US" sz="1400" dirty="0" err="1">
                <a:solidFill>
                  <a:schemeClr val="tx1">
                    <a:lumMod val="75000"/>
                    <a:lumOff val="25000"/>
                  </a:schemeClr>
                </a:solidFill>
                <a:latin typeface="Acherus Grotesque" panose="02000505000000020004" pitchFamily="50" charset="0"/>
                <a:ea typeface="Calibri"/>
                <a:cs typeface="Calibri"/>
                <a:sym typeface="Calibri"/>
              </a:rPr>
              <a:t>F.Undergrad</a:t>
            </a:r>
            <a:r>
              <a:rPr lang="en-US" sz="1400" dirty="0">
                <a:solidFill>
                  <a:schemeClr val="tx1">
                    <a:lumMod val="75000"/>
                    <a:lumOff val="25000"/>
                  </a:schemeClr>
                </a:solidFill>
                <a:latin typeface="Acherus Grotesque" panose="02000505000000020004" pitchFamily="50" charset="0"/>
                <a:ea typeface="Calibri"/>
                <a:cs typeface="Calibri"/>
                <a:sym typeface="Calibri"/>
              </a:rPr>
              <a:t> </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sz="1400" dirty="0">
                <a:solidFill>
                  <a:schemeClr val="tx1">
                    <a:lumMod val="75000"/>
                    <a:lumOff val="25000"/>
                  </a:schemeClr>
                </a:solidFill>
                <a:latin typeface="Acherus Grotesque" panose="02000505000000020004" pitchFamily="50" charset="0"/>
                <a:ea typeface="Calibri"/>
                <a:cs typeface="Calibri"/>
                <a:sym typeface="Calibri"/>
              </a:rPr>
              <a:t>Personal</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457200" indent="-457200">
              <a:buClr>
                <a:schemeClr val="accent2"/>
              </a:buClr>
              <a:buSzPct val="100000"/>
              <a:buFont typeface="+mj-lt"/>
              <a:buAutoNum type="arabicPeriod"/>
            </a:pPr>
            <a:r>
              <a:rPr lang="en-US" sz="1400" dirty="0" err="1">
                <a:solidFill>
                  <a:schemeClr val="tx1">
                    <a:lumMod val="75000"/>
                    <a:lumOff val="25000"/>
                  </a:schemeClr>
                </a:solidFill>
                <a:latin typeface="Acherus Grotesque" panose="02000505000000020004" pitchFamily="50" charset="0"/>
                <a:ea typeface="Calibri"/>
                <a:cs typeface="Calibri"/>
                <a:sym typeface="Calibri"/>
              </a:rPr>
              <a:t>P.Undergrad</a:t>
            </a:r>
            <a:endParaRPr lang="en-US" sz="1400"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PhD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Grad.Rate</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457200" indent="-457200">
              <a:buClr>
                <a:schemeClr val="accent2"/>
              </a:buClr>
              <a:buSzPct val="100000"/>
              <a:buFont typeface="+mj-lt"/>
              <a:buAutoNum type="arabicPeriod"/>
            </a:pPr>
            <a:r>
              <a:rPr lang="en-US" sz="1400" dirty="0">
                <a:solidFill>
                  <a:schemeClr val="tx1">
                    <a:lumMod val="75000"/>
                    <a:lumOff val="25000"/>
                  </a:schemeClr>
                </a:solidFill>
                <a:latin typeface="Acherus Grotesque" panose="02000505000000020004" pitchFamily="50" charset="0"/>
                <a:ea typeface="Calibri"/>
                <a:cs typeface="Calibri"/>
                <a:sym typeface="Calibri"/>
              </a:rPr>
              <a:t>Terminal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a:p>
            <a:pPr marL="457200" indent="-457200">
              <a:buClr>
                <a:schemeClr val="accent2"/>
              </a:buClr>
              <a:buSzPct val="100000"/>
              <a:buFont typeface="+mj-lt"/>
              <a:buAutoNum type="arabicPeriod"/>
            </a:pPr>
            <a:r>
              <a:rPr lang="en-US" sz="1400" dirty="0" err="1">
                <a:solidFill>
                  <a:schemeClr val="tx1">
                    <a:lumMod val="75000"/>
                    <a:lumOff val="25000"/>
                  </a:schemeClr>
                </a:solidFill>
                <a:latin typeface="Acherus Grotesque" panose="02000505000000020004" pitchFamily="50" charset="0"/>
                <a:ea typeface="Calibri"/>
                <a:cs typeface="Calibri"/>
                <a:sym typeface="Calibri"/>
              </a:rPr>
              <a:t>Room.Board</a:t>
            </a:r>
            <a:endParaRPr lang="en-US" sz="1400"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S.F.Ratio</a:t>
            </a:r>
            <a:endParaRPr lang="en-US" dirty="0">
              <a:solidFill>
                <a:schemeClr val="tx1">
                  <a:lumMod val="75000"/>
                  <a:lumOff val="25000"/>
                </a:schemeClr>
              </a:solidFill>
              <a:latin typeface="Acherus Grotesque" panose="02000505000000020004" pitchFamily="50" charset="0"/>
              <a:ea typeface="Calibri"/>
              <a:cs typeface="Calibri"/>
              <a:sym typeface="Calibri"/>
            </a:endParaRPr>
          </a:p>
        </p:txBody>
      </p:sp>
      <p:sp>
        <p:nvSpPr>
          <p:cNvPr id="11" name="Rectangle: Rounded Corners 10">
            <a:extLst>
              <a:ext uri="{FF2B5EF4-FFF2-40B4-BE49-F238E27FC236}">
                <a16:creationId xmlns:a16="http://schemas.microsoft.com/office/drawing/2014/main" id="{39121711-5D3D-4E61-84D8-4F0B92794B03}"/>
              </a:ext>
            </a:extLst>
          </p:cNvPr>
          <p:cNvSpPr/>
          <p:nvPr/>
        </p:nvSpPr>
        <p:spPr>
          <a:xfrm>
            <a:off x="6111142" y="2971800"/>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Shrink</a:t>
            </a:r>
          </a:p>
        </p:txBody>
      </p:sp>
    </p:spTree>
    <p:extLst>
      <p:ext uri="{BB962C8B-B14F-4D97-AF65-F5344CB8AC3E}">
        <p14:creationId xmlns:p14="http://schemas.microsoft.com/office/powerpoint/2010/main" val="2506072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FC41EC-F77B-4C8C-89E1-B9A7F6CEFB06}"/>
              </a:ext>
            </a:extLst>
          </p:cNvPr>
          <p:cNvSpPr>
            <a:spLocks noGrp="1"/>
          </p:cNvSpPr>
          <p:nvPr>
            <p:ph type="title"/>
          </p:nvPr>
        </p:nvSpPr>
        <p:spPr/>
        <p:txBody>
          <a:bodyPr/>
          <a:lstStyle/>
          <a:p>
            <a:r>
              <a:rPr lang="en-US" dirty="0"/>
              <a:t>Shrinkage methods “shrink” the value of predictor coefficient estimators towards zero</a:t>
            </a:r>
          </a:p>
        </p:txBody>
      </p:sp>
      <p:sp>
        <p:nvSpPr>
          <p:cNvPr id="6" name="Content Placeholder 5">
            <a:extLst>
              <a:ext uri="{FF2B5EF4-FFF2-40B4-BE49-F238E27FC236}">
                <a16:creationId xmlns:a16="http://schemas.microsoft.com/office/drawing/2014/main" id="{527DCF2E-98B1-4CCE-A8F5-D9E4679EC3CF}"/>
              </a:ext>
            </a:extLst>
          </p:cNvPr>
          <p:cNvSpPr>
            <a:spLocks noGrp="1"/>
          </p:cNvSpPr>
          <p:nvPr>
            <p:ph idx="1"/>
          </p:nvPr>
        </p:nvSpPr>
        <p:spPr/>
        <p:txBody>
          <a:bodyPr/>
          <a:lstStyle/>
          <a:p>
            <a:r>
              <a:rPr lang="en-US" dirty="0"/>
              <a:t>Shrinkage methods prevent overfitting, help with variable selection, reduce the impact of multicollinearity, and overcome small dataset limitations</a:t>
            </a:r>
          </a:p>
          <a:p>
            <a:r>
              <a:rPr lang="en-US" dirty="0"/>
              <a:t>We will cover two shrinkage methods:</a:t>
            </a:r>
          </a:p>
          <a:p>
            <a:pPr lvl="1"/>
            <a:r>
              <a:rPr lang="en-US" dirty="0"/>
              <a:t>Ridge regression</a:t>
            </a:r>
          </a:p>
          <a:p>
            <a:pPr lvl="1"/>
            <a:r>
              <a:rPr lang="en-US" dirty="0"/>
              <a:t>LASSO (least absolute shrinkage and selection operator)</a:t>
            </a:r>
          </a:p>
        </p:txBody>
      </p:sp>
      <p:sp>
        <p:nvSpPr>
          <p:cNvPr id="3" name="Footer Placeholder 2">
            <a:extLst>
              <a:ext uri="{FF2B5EF4-FFF2-40B4-BE49-F238E27FC236}">
                <a16:creationId xmlns:a16="http://schemas.microsoft.com/office/drawing/2014/main" id="{9B1709A2-8687-4826-B98C-B04EED4C178E}"/>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3AD24BA7-1E18-45C0-B23E-BEEACBD6C0FC}"/>
              </a:ext>
            </a:extLst>
          </p:cNvPr>
          <p:cNvSpPr>
            <a:spLocks noGrp="1"/>
          </p:cNvSpPr>
          <p:nvPr>
            <p:ph type="sldNum" sz="quarter" idx="12"/>
          </p:nvPr>
        </p:nvSpPr>
        <p:spPr/>
        <p:txBody>
          <a:bodyPr/>
          <a:lstStyle/>
          <a:p>
            <a:fld id="{8E06CFEE-053A-4A40-A88B-A288F0289482}" type="slidenum">
              <a:rPr lang="en-US" smtClean="0"/>
              <a:t>22</a:t>
            </a:fld>
            <a:endParaRPr lang="en-US"/>
          </a:p>
        </p:txBody>
      </p:sp>
    </p:spTree>
    <p:extLst>
      <p:ext uri="{BB962C8B-B14F-4D97-AF65-F5344CB8AC3E}">
        <p14:creationId xmlns:p14="http://schemas.microsoft.com/office/powerpoint/2010/main" val="4124452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9A53-58B7-4119-8C6B-4DB7382FB3F7}"/>
              </a:ext>
            </a:extLst>
          </p:cNvPr>
          <p:cNvSpPr>
            <a:spLocks noGrp="1"/>
          </p:cNvSpPr>
          <p:nvPr>
            <p:ph type="title"/>
          </p:nvPr>
        </p:nvSpPr>
        <p:spPr/>
        <p:txBody>
          <a:bodyPr/>
          <a:lstStyle/>
          <a:p>
            <a:r>
              <a:rPr lang="en-US" dirty="0"/>
              <a:t>Shrinkage methods prevent overfitting</a:t>
            </a:r>
          </a:p>
        </p:txBody>
      </p:sp>
      <p:sp>
        <p:nvSpPr>
          <p:cNvPr id="6" name="Content Placeholder 5">
            <a:extLst>
              <a:ext uri="{FF2B5EF4-FFF2-40B4-BE49-F238E27FC236}">
                <a16:creationId xmlns:a16="http://schemas.microsoft.com/office/drawing/2014/main" id="{EDDA208F-D296-4E21-8DF4-1BB944F79B4A}"/>
              </a:ext>
            </a:extLst>
          </p:cNvPr>
          <p:cNvSpPr>
            <a:spLocks noGrp="1"/>
          </p:cNvSpPr>
          <p:nvPr>
            <p:ph sz="half" idx="1"/>
          </p:nvPr>
        </p:nvSpPr>
        <p:spPr/>
        <p:txBody>
          <a:bodyPr/>
          <a:lstStyle/>
          <a:p>
            <a:r>
              <a:rPr lang="en-US" dirty="0"/>
              <a:t>Overly flexible models cause high variability</a:t>
            </a:r>
          </a:p>
          <a:p>
            <a:r>
              <a:rPr lang="en-US" dirty="0"/>
              <a:t>“Shrinking” the value of predictor coefficient estimators towards zero makes the model less flexible</a:t>
            </a:r>
          </a:p>
        </p:txBody>
      </p:sp>
      <p:sp>
        <p:nvSpPr>
          <p:cNvPr id="4" name="Footer Placeholder 3">
            <a:extLst>
              <a:ext uri="{FF2B5EF4-FFF2-40B4-BE49-F238E27FC236}">
                <a16:creationId xmlns:a16="http://schemas.microsoft.com/office/drawing/2014/main" id="{F8DA9B24-166C-4D38-B854-4B9442808D52}"/>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42787547-417D-4661-96E4-34F4DD9F2277}"/>
              </a:ext>
            </a:extLst>
          </p:cNvPr>
          <p:cNvSpPr>
            <a:spLocks noGrp="1"/>
          </p:cNvSpPr>
          <p:nvPr>
            <p:ph type="sldNum" sz="quarter" idx="12"/>
          </p:nvPr>
        </p:nvSpPr>
        <p:spPr/>
        <p:txBody>
          <a:bodyPr/>
          <a:lstStyle/>
          <a:p>
            <a:fld id="{8E06CFEE-053A-4A40-A88B-A288F0289482}" type="slidenum">
              <a:rPr lang="en-US" smtClean="0"/>
              <a:t>23</a:t>
            </a:fld>
            <a:endParaRPr lang="en-US"/>
          </a:p>
        </p:txBody>
      </p:sp>
      <p:grpSp>
        <p:nvGrpSpPr>
          <p:cNvPr id="8" name="Group 7">
            <a:extLst>
              <a:ext uri="{FF2B5EF4-FFF2-40B4-BE49-F238E27FC236}">
                <a16:creationId xmlns:a16="http://schemas.microsoft.com/office/drawing/2014/main" id="{72F71349-BA47-42FC-B0AE-9D82C3936354}"/>
              </a:ext>
            </a:extLst>
          </p:cNvPr>
          <p:cNvGrpSpPr>
            <a:grpSpLocks noChangeAspect="1"/>
          </p:cNvGrpSpPr>
          <p:nvPr/>
        </p:nvGrpSpPr>
        <p:grpSpPr>
          <a:xfrm>
            <a:off x="6201601" y="2816254"/>
            <a:ext cx="2701766" cy="2357905"/>
            <a:chOff x="3432748" y="989352"/>
            <a:chExt cx="5516380" cy="5276538"/>
          </a:xfrm>
        </p:grpSpPr>
        <p:pic>
          <p:nvPicPr>
            <p:cNvPr id="9" name="Picture 8">
              <a:extLst>
                <a:ext uri="{FF2B5EF4-FFF2-40B4-BE49-F238E27FC236}">
                  <a16:creationId xmlns:a16="http://schemas.microsoft.com/office/drawing/2014/main" id="{2B71DC40-526B-4A16-8895-1FD6BD34BC5E}"/>
                </a:ext>
              </a:extLst>
            </p:cNvPr>
            <p:cNvPicPr>
              <a:picLocks noChangeAspect="1"/>
            </p:cNvPicPr>
            <p:nvPr/>
          </p:nvPicPr>
          <p:blipFill rotWithShape="1">
            <a:blip r:embed="rId3"/>
            <a:srcRect l="28279" t="14846" r="26475" b="8177"/>
            <a:stretch/>
          </p:blipFill>
          <p:spPr>
            <a:xfrm>
              <a:off x="3432748" y="989352"/>
              <a:ext cx="5516380" cy="5276538"/>
            </a:xfrm>
            <a:prstGeom prst="rect">
              <a:avLst/>
            </a:prstGeom>
          </p:spPr>
        </p:pic>
        <p:sp>
          <p:nvSpPr>
            <p:cNvPr id="10" name="Rectangle 9">
              <a:extLst>
                <a:ext uri="{FF2B5EF4-FFF2-40B4-BE49-F238E27FC236}">
                  <a16:creationId xmlns:a16="http://schemas.microsoft.com/office/drawing/2014/main" id="{AF6BA9BD-BB84-4CDC-8424-9380DB857635}"/>
                </a:ext>
              </a:extLst>
            </p:cNvPr>
            <p:cNvSpPr/>
            <p:nvPr/>
          </p:nvSpPr>
          <p:spPr>
            <a:xfrm>
              <a:off x="5231566" y="1018913"/>
              <a:ext cx="839449" cy="1394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Acherus Grotesque" panose="02000505000000020004" pitchFamily="50" charset="0"/>
              </a:endParaRPr>
            </a:p>
          </p:txBody>
        </p:sp>
      </p:grpSp>
      <p:sp>
        <p:nvSpPr>
          <p:cNvPr id="11" name="TextBox 10">
            <a:extLst>
              <a:ext uri="{FF2B5EF4-FFF2-40B4-BE49-F238E27FC236}">
                <a16:creationId xmlns:a16="http://schemas.microsoft.com/office/drawing/2014/main" id="{41E04AEB-AE4C-448D-8B23-6108C1154AD9}"/>
              </a:ext>
            </a:extLst>
          </p:cNvPr>
          <p:cNvSpPr txBox="1"/>
          <p:nvPr/>
        </p:nvSpPr>
        <p:spPr>
          <a:xfrm>
            <a:off x="6253505" y="1871690"/>
            <a:ext cx="2743200" cy="646331"/>
          </a:xfrm>
          <a:prstGeom prst="rect">
            <a:avLst/>
          </a:prstGeom>
          <a:noFill/>
        </p:spPr>
        <p:txBody>
          <a:bodyPr wrap="square" rtlCol="0" anchor="ctr">
            <a:spAutoFit/>
          </a:bodyPr>
          <a:lstStyle/>
          <a:p>
            <a:r>
              <a:rPr lang="en-US" b="1" dirty="0">
                <a:solidFill>
                  <a:srgbClr val="C00000"/>
                </a:solidFill>
                <a:latin typeface="Acherus Grotesque" panose="02000505000000020004" pitchFamily="50" charset="0"/>
              </a:rPr>
              <a:t>Linear regression line fit on small dataset</a:t>
            </a:r>
          </a:p>
        </p:txBody>
      </p:sp>
      <p:grpSp>
        <p:nvGrpSpPr>
          <p:cNvPr id="12" name="Group 11">
            <a:extLst>
              <a:ext uri="{FF2B5EF4-FFF2-40B4-BE49-F238E27FC236}">
                <a16:creationId xmlns:a16="http://schemas.microsoft.com/office/drawing/2014/main" id="{D7AB6FE2-6067-4EB6-B377-7339F9F0C6E6}"/>
              </a:ext>
            </a:extLst>
          </p:cNvPr>
          <p:cNvGrpSpPr>
            <a:grpSpLocks noChangeAspect="1"/>
          </p:cNvGrpSpPr>
          <p:nvPr/>
        </p:nvGrpSpPr>
        <p:grpSpPr>
          <a:xfrm>
            <a:off x="9230411" y="2779080"/>
            <a:ext cx="2641434" cy="2395079"/>
            <a:chOff x="3522688" y="1064302"/>
            <a:chExt cx="5786203" cy="5246557"/>
          </a:xfrm>
        </p:grpSpPr>
        <p:pic>
          <p:nvPicPr>
            <p:cNvPr id="13" name="Picture 12">
              <a:extLst>
                <a:ext uri="{FF2B5EF4-FFF2-40B4-BE49-F238E27FC236}">
                  <a16:creationId xmlns:a16="http://schemas.microsoft.com/office/drawing/2014/main" id="{ED3C7F73-D9CC-4323-812E-64E13DEB2823}"/>
                </a:ext>
              </a:extLst>
            </p:cNvPr>
            <p:cNvPicPr>
              <a:picLocks noChangeAspect="1"/>
            </p:cNvPicPr>
            <p:nvPr/>
          </p:nvPicPr>
          <p:blipFill rotWithShape="1">
            <a:blip r:embed="rId4"/>
            <a:srcRect l="28893" t="15502" r="23648" b="7958"/>
            <a:stretch/>
          </p:blipFill>
          <p:spPr>
            <a:xfrm>
              <a:off x="3522688" y="1064302"/>
              <a:ext cx="5786203" cy="5246557"/>
            </a:xfrm>
            <a:prstGeom prst="rect">
              <a:avLst/>
            </a:prstGeom>
          </p:spPr>
        </p:pic>
        <p:sp>
          <p:nvSpPr>
            <p:cNvPr id="14" name="Rectangle 13">
              <a:extLst>
                <a:ext uri="{FF2B5EF4-FFF2-40B4-BE49-F238E27FC236}">
                  <a16:creationId xmlns:a16="http://schemas.microsoft.com/office/drawing/2014/main" id="{EBFFC802-68C1-4DDC-B848-56B2A3F9F468}"/>
                </a:ext>
              </a:extLst>
            </p:cNvPr>
            <p:cNvSpPr/>
            <p:nvPr/>
          </p:nvSpPr>
          <p:spPr>
            <a:xfrm>
              <a:off x="6969631" y="2821839"/>
              <a:ext cx="2339260" cy="2214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Acherus Grotesque" panose="02000505000000020004" pitchFamily="50" charset="0"/>
              </a:endParaRPr>
            </a:p>
          </p:txBody>
        </p:sp>
        <p:sp>
          <p:nvSpPr>
            <p:cNvPr id="15" name="Rectangle 14">
              <a:extLst>
                <a:ext uri="{FF2B5EF4-FFF2-40B4-BE49-F238E27FC236}">
                  <a16:creationId xmlns:a16="http://schemas.microsoft.com/office/drawing/2014/main" id="{5B6AE5A7-53DB-4590-A039-0ACEE3B29EF5}"/>
                </a:ext>
              </a:extLst>
            </p:cNvPr>
            <p:cNvSpPr/>
            <p:nvPr/>
          </p:nvSpPr>
          <p:spPr>
            <a:xfrm>
              <a:off x="8139261" y="2037009"/>
              <a:ext cx="1095219" cy="2214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Acherus Grotesque" panose="02000505000000020004" pitchFamily="50" charset="0"/>
              </a:endParaRPr>
            </a:p>
          </p:txBody>
        </p:sp>
        <p:sp>
          <p:nvSpPr>
            <p:cNvPr id="16" name="Rectangle 15">
              <a:extLst>
                <a:ext uri="{FF2B5EF4-FFF2-40B4-BE49-F238E27FC236}">
                  <a16:creationId xmlns:a16="http://schemas.microsoft.com/office/drawing/2014/main" id="{2F2A104B-D583-4FED-94E5-500A103F269F}"/>
                </a:ext>
              </a:extLst>
            </p:cNvPr>
            <p:cNvSpPr/>
            <p:nvPr/>
          </p:nvSpPr>
          <p:spPr>
            <a:xfrm>
              <a:off x="7884138" y="1937624"/>
              <a:ext cx="361424" cy="280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Acherus Grotesque" panose="02000505000000020004" pitchFamily="50" charset="0"/>
              </a:endParaRPr>
            </a:p>
          </p:txBody>
        </p:sp>
      </p:grpSp>
      <p:sp>
        <p:nvSpPr>
          <p:cNvPr id="17" name="TextBox 16">
            <a:extLst>
              <a:ext uri="{FF2B5EF4-FFF2-40B4-BE49-F238E27FC236}">
                <a16:creationId xmlns:a16="http://schemas.microsoft.com/office/drawing/2014/main" id="{2325E0DB-9C55-4360-8045-8B2C6AEA76AA}"/>
              </a:ext>
            </a:extLst>
          </p:cNvPr>
          <p:cNvSpPr txBox="1"/>
          <p:nvPr/>
        </p:nvSpPr>
        <p:spPr>
          <a:xfrm>
            <a:off x="9172996" y="1878447"/>
            <a:ext cx="2743200" cy="914400"/>
          </a:xfrm>
          <a:prstGeom prst="rect">
            <a:avLst/>
          </a:prstGeom>
          <a:noFill/>
        </p:spPr>
        <p:txBody>
          <a:bodyPr wrap="square" rtlCol="0">
            <a:spAutoFit/>
          </a:bodyPr>
          <a:lstStyle/>
          <a:p>
            <a:r>
              <a:rPr lang="en-US" b="1" dirty="0">
                <a:solidFill>
                  <a:srgbClr val="00B050"/>
                </a:solidFill>
                <a:latin typeface="Acherus Grotesque" panose="02000505000000020004" pitchFamily="50" charset="0"/>
              </a:rPr>
              <a:t>… vs. the line that would’ve been fit with a larger dataset</a:t>
            </a:r>
          </a:p>
        </p:txBody>
      </p:sp>
    </p:spTree>
    <p:extLst>
      <p:ext uri="{BB962C8B-B14F-4D97-AF65-F5344CB8AC3E}">
        <p14:creationId xmlns:p14="http://schemas.microsoft.com/office/powerpoint/2010/main" val="2041789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0C4ECA-35BD-4E7B-85E5-84907C7279E7}"/>
              </a:ext>
            </a:extLst>
          </p:cNvPr>
          <p:cNvSpPr>
            <a:spLocks noGrp="1"/>
          </p:cNvSpPr>
          <p:nvPr>
            <p:ph type="title"/>
          </p:nvPr>
        </p:nvSpPr>
        <p:spPr/>
        <p:txBody>
          <a:bodyPr/>
          <a:lstStyle/>
          <a:p>
            <a:r>
              <a:rPr lang="en-US" dirty="0"/>
              <a:t>Ridge regression adds a penalty to flexible models</a:t>
            </a:r>
          </a:p>
        </p:txBody>
      </p:sp>
      <p:sp>
        <p:nvSpPr>
          <p:cNvPr id="7" name="Content Placeholder 6">
            <a:extLst>
              <a:ext uri="{FF2B5EF4-FFF2-40B4-BE49-F238E27FC236}">
                <a16:creationId xmlns:a16="http://schemas.microsoft.com/office/drawing/2014/main" id="{FA4866AC-0F8E-43FA-A02D-8994FE110400}"/>
              </a:ext>
            </a:extLst>
          </p:cNvPr>
          <p:cNvSpPr>
            <a:spLocks noGrp="1"/>
          </p:cNvSpPr>
          <p:nvPr>
            <p:ph sz="half" idx="1"/>
          </p:nvPr>
        </p:nvSpPr>
        <p:spPr/>
        <p:txBody>
          <a:bodyPr/>
          <a:lstStyle/>
          <a:p>
            <a:r>
              <a:rPr lang="en-US" dirty="0"/>
              <a:t>Makes it harder for data points to influence the slope coefficients</a:t>
            </a:r>
          </a:p>
          <a:p>
            <a:r>
              <a:rPr lang="en-US" dirty="0"/>
              <a:t>Favors models with smaller coefficients</a:t>
            </a:r>
          </a:p>
        </p:txBody>
      </p:sp>
      <p:sp>
        <p:nvSpPr>
          <p:cNvPr id="4" name="Footer Placeholder 3">
            <a:extLst>
              <a:ext uri="{FF2B5EF4-FFF2-40B4-BE49-F238E27FC236}">
                <a16:creationId xmlns:a16="http://schemas.microsoft.com/office/drawing/2014/main" id="{292958EA-62A9-422C-8EBC-1FD922113D66}"/>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9B8878A5-A647-43E6-A6F9-714E584972DA}"/>
              </a:ext>
            </a:extLst>
          </p:cNvPr>
          <p:cNvSpPr>
            <a:spLocks noGrp="1"/>
          </p:cNvSpPr>
          <p:nvPr>
            <p:ph type="sldNum" sz="quarter" idx="12"/>
          </p:nvPr>
        </p:nvSpPr>
        <p:spPr/>
        <p:txBody>
          <a:bodyPr/>
          <a:lstStyle/>
          <a:p>
            <a:fld id="{8E06CFEE-053A-4A40-A88B-A288F0289482}" type="slidenum">
              <a:rPr lang="en-US" smtClean="0"/>
              <a:t>24</a:t>
            </a:fld>
            <a:endParaRPr lang="en-US"/>
          </a:p>
        </p:txBody>
      </p:sp>
      <p:sp>
        <p:nvSpPr>
          <p:cNvPr id="9" name="TextBox 8">
            <a:extLst>
              <a:ext uri="{FF2B5EF4-FFF2-40B4-BE49-F238E27FC236}">
                <a16:creationId xmlns:a16="http://schemas.microsoft.com/office/drawing/2014/main" id="{EEF3A948-969D-4B95-972F-DB7A80AE238A}"/>
              </a:ext>
            </a:extLst>
          </p:cNvPr>
          <p:cNvSpPr txBox="1"/>
          <p:nvPr/>
        </p:nvSpPr>
        <p:spPr>
          <a:xfrm>
            <a:off x="6189785" y="1874734"/>
            <a:ext cx="4389120" cy="646331"/>
          </a:xfrm>
          <a:prstGeom prst="rect">
            <a:avLst/>
          </a:prstGeom>
          <a:noFill/>
        </p:spPr>
        <p:txBody>
          <a:bodyPr wrap="square" rtlCol="0">
            <a:spAutoFit/>
          </a:bodyPr>
          <a:lstStyle/>
          <a:p>
            <a:r>
              <a:rPr lang="en-US" b="1" dirty="0">
                <a:solidFill>
                  <a:schemeClr val="accent1"/>
                </a:solidFill>
                <a:latin typeface="Acherus Grotesque" panose="02000505000000020004" pitchFamily="50" charset="0"/>
              </a:rPr>
              <a:t>Ridge regression vs. linear regression on our small dataset</a:t>
            </a:r>
          </a:p>
        </p:txBody>
      </p:sp>
      <p:grpSp>
        <p:nvGrpSpPr>
          <p:cNvPr id="10" name="Group 9">
            <a:extLst>
              <a:ext uri="{FF2B5EF4-FFF2-40B4-BE49-F238E27FC236}">
                <a16:creationId xmlns:a16="http://schemas.microsoft.com/office/drawing/2014/main" id="{52E6DBD6-CC8C-42B3-9379-A32D693BE6D0}"/>
              </a:ext>
            </a:extLst>
          </p:cNvPr>
          <p:cNvGrpSpPr/>
          <p:nvPr/>
        </p:nvGrpSpPr>
        <p:grpSpPr>
          <a:xfrm>
            <a:off x="6206235" y="2630316"/>
            <a:ext cx="5002028" cy="3504123"/>
            <a:chOff x="6921338" y="1985551"/>
            <a:chExt cx="5002028" cy="3504123"/>
          </a:xfrm>
        </p:grpSpPr>
        <p:grpSp>
          <p:nvGrpSpPr>
            <p:cNvPr id="11" name="Group 10">
              <a:extLst>
                <a:ext uri="{FF2B5EF4-FFF2-40B4-BE49-F238E27FC236}">
                  <a16:creationId xmlns:a16="http://schemas.microsoft.com/office/drawing/2014/main" id="{2B57C023-759C-4090-954F-9236C9831917}"/>
                </a:ext>
              </a:extLst>
            </p:cNvPr>
            <p:cNvGrpSpPr>
              <a:grpSpLocks noChangeAspect="1"/>
            </p:cNvGrpSpPr>
            <p:nvPr/>
          </p:nvGrpSpPr>
          <p:grpSpPr>
            <a:xfrm>
              <a:off x="6921338" y="1985551"/>
              <a:ext cx="3636962" cy="3504123"/>
              <a:chOff x="4936988" y="1810106"/>
              <a:chExt cx="5621312" cy="5021706"/>
            </a:xfrm>
          </p:grpSpPr>
          <p:pic>
            <p:nvPicPr>
              <p:cNvPr id="16" name="Picture 15">
                <a:extLst>
                  <a:ext uri="{FF2B5EF4-FFF2-40B4-BE49-F238E27FC236}">
                    <a16:creationId xmlns:a16="http://schemas.microsoft.com/office/drawing/2014/main" id="{0D867677-7EE0-4B1A-B993-4FEF9FCDF05F}"/>
                  </a:ext>
                </a:extLst>
              </p:cNvPr>
              <p:cNvPicPr>
                <a:picLocks noChangeAspect="1"/>
              </p:cNvPicPr>
              <p:nvPr/>
            </p:nvPicPr>
            <p:blipFill rotWithShape="1">
              <a:blip r:embed="rId3"/>
              <a:srcRect l="6270" t="18564" r="47623" b="8176"/>
              <a:stretch/>
            </p:blipFill>
            <p:spPr>
              <a:xfrm>
                <a:off x="4936988" y="1810106"/>
                <a:ext cx="5621312" cy="5021706"/>
              </a:xfrm>
              <a:prstGeom prst="rect">
                <a:avLst/>
              </a:prstGeom>
            </p:spPr>
          </p:pic>
          <p:sp>
            <p:nvSpPr>
              <p:cNvPr id="17" name="Rectangle 16">
                <a:extLst>
                  <a:ext uri="{FF2B5EF4-FFF2-40B4-BE49-F238E27FC236}">
                    <a16:creationId xmlns:a16="http://schemas.microsoft.com/office/drawing/2014/main" id="{5D8F1FBF-C8A8-451B-9FFD-CD32FBE143F6}"/>
                  </a:ext>
                </a:extLst>
              </p:cNvPr>
              <p:cNvSpPr/>
              <p:nvPr/>
            </p:nvSpPr>
            <p:spPr>
              <a:xfrm>
                <a:off x="8709285" y="3395155"/>
                <a:ext cx="1849015" cy="1446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cxnSp>
          <p:nvCxnSpPr>
            <p:cNvPr id="12" name="Straight Connector 11">
              <a:extLst>
                <a:ext uri="{FF2B5EF4-FFF2-40B4-BE49-F238E27FC236}">
                  <a16:creationId xmlns:a16="http://schemas.microsoft.com/office/drawing/2014/main" id="{88C82F95-EC50-4A3B-8D60-2844260DEF8C}"/>
                </a:ext>
              </a:extLst>
            </p:cNvPr>
            <p:cNvCxnSpPr/>
            <p:nvPr/>
          </p:nvCxnSpPr>
          <p:spPr>
            <a:xfrm>
              <a:off x="9686442" y="3533615"/>
              <a:ext cx="548640" cy="0"/>
            </a:xfrm>
            <a:prstGeom prst="line">
              <a:avLst/>
            </a:prstGeom>
            <a:ln w="28575">
              <a:solidFill>
                <a:srgbClr val="149DF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D9A269D-5A04-46DC-8BFB-CFDF71046921}"/>
                </a:ext>
              </a:extLst>
            </p:cNvPr>
            <p:cNvCxnSpPr/>
            <p:nvPr/>
          </p:nvCxnSpPr>
          <p:spPr>
            <a:xfrm>
              <a:off x="9683860" y="3794502"/>
              <a:ext cx="548640" cy="0"/>
            </a:xfrm>
            <a:prstGeom prst="line">
              <a:avLst/>
            </a:prstGeom>
            <a:ln w="28575">
              <a:solidFill>
                <a:srgbClr val="EC1F13"/>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22BE4A-008A-4BB2-88E1-C461C70A5CBB}"/>
                </a:ext>
              </a:extLst>
            </p:cNvPr>
            <p:cNvSpPr txBox="1"/>
            <p:nvPr/>
          </p:nvSpPr>
          <p:spPr>
            <a:xfrm>
              <a:off x="10186006" y="3359576"/>
              <a:ext cx="1737360" cy="523220"/>
            </a:xfrm>
            <a:prstGeom prst="rect">
              <a:avLst/>
            </a:prstGeom>
            <a:noFill/>
          </p:spPr>
          <p:txBody>
            <a:bodyPr wrap="square" rtlCol="0">
              <a:spAutoFit/>
            </a:bodyPr>
            <a:lstStyle/>
            <a:p>
              <a:r>
                <a:rPr lang="en-US" sz="1400">
                  <a:solidFill>
                    <a:schemeClr val="tx1">
                      <a:lumMod val="75000"/>
                      <a:lumOff val="25000"/>
                    </a:schemeClr>
                  </a:solidFill>
                  <a:latin typeface="Acherus Grotesque" panose="02000505000000020004" pitchFamily="50" charset="0"/>
                </a:rPr>
                <a:t>Ridge regression</a:t>
              </a:r>
            </a:p>
          </p:txBody>
        </p:sp>
        <p:sp>
          <p:nvSpPr>
            <p:cNvPr id="15" name="TextBox 14">
              <a:extLst>
                <a:ext uri="{FF2B5EF4-FFF2-40B4-BE49-F238E27FC236}">
                  <a16:creationId xmlns:a16="http://schemas.microsoft.com/office/drawing/2014/main" id="{BA6A6D4A-58B1-4F88-9915-90F91D72304E}"/>
                </a:ext>
              </a:extLst>
            </p:cNvPr>
            <p:cNvSpPr txBox="1"/>
            <p:nvPr/>
          </p:nvSpPr>
          <p:spPr>
            <a:xfrm>
              <a:off x="10183425" y="3620462"/>
              <a:ext cx="1737360" cy="523220"/>
            </a:xfrm>
            <a:prstGeom prst="rect">
              <a:avLst/>
            </a:prstGeom>
            <a:noFill/>
          </p:spPr>
          <p:txBody>
            <a:bodyPr wrap="square" rtlCol="0">
              <a:spAutoFit/>
            </a:bodyPr>
            <a:lstStyle/>
            <a:p>
              <a:r>
                <a:rPr lang="en-US" sz="1400" dirty="0">
                  <a:solidFill>
                    <a:schemeClr val="tx1">
                      <a:lumMod val="75000"/>
                      <a:lumOff val="25000"/>
                    </a:schemeClr>
                  </a:solidFill>
                  <a:latin typeface="Acherus Grotesque" panose="02000505000000020004" pitchFamily="50" charset="0"/>
                </a:rPr>
                <a:t>Linear regression</a:t>
              </a:r>
            </a:p>
          </p:txBody>
        </p:sp>
      </p:grpSp>
    </p:spTree>
    <p:extLst>
      <p:ext uri="{BB962C8B-B14F-4D97-AF65-F5344CB8AC3E}">
        <p14:creationId xmlns:p14="http://schemas.microsoft.com/office/powerpoint/2010/main" val="3251692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0C4ECA-35BD-4E7B-85E5-84907C7279E7}"/>
              </a:ext>
            </a:extLst>
          </p:cNvPr>
          <p:cNvSpPr>
            <a:spLocks noGrp="1"/>
          </p:cNvSpPr>
          <p:nvPr>
            <p:ph type="title"/>
          </p:nvPr>
        </p:nvSpPr>
        <p:spPr/>
        <p:txBody>
          <a:bodyPr/>
          <a:lstStyle/>
          <a:p>
            <a:r>
              <a:rPr lang="en-US" dirty="0"/>
              <a:t>Ridge regression adds a penalty to flexible models</a:t>
            </a:r>
          </a:p>
        </p:txBody>
      </p:sp>
      <p:sp>
        <p:nvSpPr>
          <p:cNvPr id="7" name="Content Placeholder 6">
            <a:extLst>
              <a:ext uri="{FF2B5EF4-FFF2-40B4-BE49-F238E27FC236}">
                <a16:creationId xmlns:a16="http://schemas.microsoft.com/office/drawing/2014/main" id="{FA4866AC-0F8E-43FA-A02D-8994FE110400}"/>
              </a:ext>
            </a:extLst>
          </p:cNvPr>
          <p:cNvSpPr>
            <a:spLocks noGrp="1"/>
          </p:cNvSpPr>
          <p:nvPr>
            <p:ph sz="half" idx="1"/>
          </p:nvPr>
        </p:nvSpPr>
        <p:spPr/>
        <p:txBody>
          <a:bodyPr/>
          <a:lstStyle/>
          <a:p>
            <a:r>
              <a:rPr lang="en-US" dirty="0"/>
              <a:t>Makes it harder for data points to influence the slope coefficients</a:t>
            </a:r>
          </a:p>
          <a:p>
            <a:r>
              <a:rPr lang="en-US" dirty="0"/>
              <a:t>Favors models with smaller coefficients</a:t>
            </a:r>
          </a:p>
        </p:txBody>
      </p:sp>
      <p:sp>
        <p:nvSpPr>
          <p:cNvPr id="4" name="Footer Placeholder 3">
            <a:extLst>
              <a:ext uri="{FF2B5EF4-FFF2-40B4-BE49-F238E27FC236}">
                <a16:creationId xmlns:a16="http://schemas.microsoft.com/office/drawing/2014/main" id="{292958EA-62A9-422C-8EBC-1FD922113D66}"/>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9B8878A5-A647-43E6-A6F9-714E584972DA}"/>
              </a:ext>
            </a:extLst>
          </p:cNvPr>
          <p:cNvSpPr>
            <a:spLocks noGrp="1"/>
          </p:cNvSpPr>
          <p:nvPr>
            <p:ph type="sldNum" sz="quarter" idx="12"/>
          </p:nvPr>
        </p:nvSpPr>
        <p:spPr/>
        <p:txBody>
          <a:bodyPr/>
          <a:lstStyle/>
          <a:p>
            <a:fld id="{8E06CFEE-053A-4A40-A88B-A288F0289482}" type="slidenum">
              <a:rPr lang="en-US" smtClean="0"/>
              <a:t>25</a:t>
            </a:fld>
            <a:endParaRPr lang="en-US"/>
          </a:p>
        </p:txBody>
      </p:sp>
      <p:sp>
        <p:nvSpPr>
          <p:cNvPr id="9" name="TextBox 8">
            <a:extLst>
              <a:ext uri="{FF2B5EF4-FFF2-40B4-BE49-F238E27FC236}">
                <a16:creationId xmlns:a16="http://schemas.microsoft.com/office/drawing/2014/main" id="{EEF3A948-969D-4B95-972F-DB7A80AE238A}"/>
              </a:ext>
            </a:extLst>
          </p:cNvPr>
          <p:cNvSpPr txBox="1"/>
          <p:nvPr/>
        </p:nvSpPr>
        <p:spPr>
          <a:xfrm>
            <a:off x="6189785" y="1874734"/>
            <a:ext cx="4389120" cy="646331"/>
          </a:xfrm>
          <a:prstGeom prst="rect">
            <a:avLst/>
          </a:prstGeom>
          <a:noFill/>
        </p:spPr>
        <p:txBody>
          <a:bodyPr wrap="square" rtlCol="0">
            <a:spAutoFit/>
          </a:bodyPr>
          <a:lstStyle/>
          <a:p>
            <a:r>
              <a:rPr lang="en-US" b="1" dirty="0">
                <a:solidFill>
                  <a:schemeClr val="accent1"/>
                </a:solidFill>
                <a:latin typeface="Acherus Grotesque" panose="02000505000000020004" pitchFamily="50" charset="0"/>
              </a:rPr>
              <a:t>Notice how the ridge regression line fits our larger dataset better</a:t>
            </a:r>
          </a:p>
        </p:txBody>
      </p:sp>
      <p:grpSp>
        <p:nvGrpSpPr>
          <p:cNvPr id="28" name="Group 27">
            <a:extLst>
              <a:ext uri="{FF2B5EF4-FFF2-40B4-BE49-F238E27FC236}">
                <a16:creationId xmlns:a16="http://schemas.microsoft.com/office/drawing/2014/main" id="{BB2415F5-655B-4CC8-B92C-D60733B4F8A0}"/>
              </a:ext>
            </a:extLst>
          </p:cNvPr>
          <p:cNvGrpSpPr/>
          <p:nvPr/>
        </p:nvGrpSpPr>
        <p:grpSpPr>
          <a:xfrm>
            <a:off x="6199839" y="2621937"/>
            <a:ext cx="4939682" cy="3645679"/>
            <a:chOff x="6879774" y="1871665"/>
            <a:chExt cx="4939682" cy="3645679"/>
          </a:xfrm>
        </p:grpSpPr>
        <p:grpSp>
          <p:nvGrpSpPr>
            <p:cNvPr id="29" name="Group 28">
              <a:extLst>
                <a:ext uri="{FF2B5EF4-FFF2-40B4-BE49-F238E27FC236}">
                  <a16:creationId xmlns:a16="http://schemas.microsoft.com/office/drawing/2014/main" id="{24329DC9-7023-47C6-8AEC-926A17D4EDE8}"/>
                </a:ext>
              </a:extLst>
            </p:cNvPr>
            <p:cNvGrpSpPr>
              <a:grpSpLocks noChangeAspect="1"/>
            </p:cNvGrpSpPr>
            <p:nvPr/>
          </p:nvGrpSpPr>
          <p:grpSpPr>
            <a:xfrm>
              <a:off x="6930029" y="1871665"/>
              <a:ext cx="3711282" cy="3645679"/>
              <a:chOff x="3522688" y="1064302"/>
              <a:chExt cx="5786203" cy="5246557"/>
            </a:xfrm>
          </p:grpSpPr>
          <p:pic>
            <p:nvPicPr>
              <p:cNvPr id="40" name="Picture 39">
                <a:extLst>
                  <a:ext uri="{FF2B5EF4-FFF2-40B4-BE49-F238E27FC236}">
                    <a16:creationId xmlns:a16="http://schemas.microsoft.com/office/drawing/2014/main" id="{CFA3EB6C-F44A-4CE5-B699-76A49B606579}"/>
                  </a:ext>
                </a:extLst>
              </p:cNvPr>
              <p:cNvPicPr>
                <a:picLocks noChangeAspect="1"/>
              </p:cNvPicPr>
              <p:nvPr/>
            </p:nvPicPr>
            <p:blipFill rotWithShape="1">
              <a:blip r:embed="rId3"/>
              <a:srcRect l="28893" t="15502" r="23648" b="7958"/>
              <a:stretch/>
            </p:blipFill>
            <p:spPr>
              <a:xfrm>
                <a:off x="3522688" y="1064302"/>
                <a:ext cx="5786203" cy="5246557"/>
              </a:xfrm>
              <a:prstGeom prst="round1Rect">
                <a:avLst/>
              </a:prstGeom>
            </p:spPr>
          </p:pic>
          <p:sp>
            <p:nvSpPr>
              <p:cNvPr id="41" name="Rectangle 25">
                <a:extLst>
                  <a:ext uri="{FF2B5EF4-FFF2-40B4-BE49-F238E27FC236}">
                    <a16:creationId xmlns:a16="http://schemas.microsoft.com/office/drawing/2014/main" id="{B504D1AA-094F-40AB-898E-E60DFC9B68AE}"/>
                  </a:ext>
                </a:extLst>
              </p:cNvPr>
              <p:cNvSpPr/>
              <p:nvPr/>
            </p:nvSpPr>
            <p:spPr>
              <a:xfrm>
                <a:off x="6969631" y="2821839"/>
                <a:ext cx="2339260" cy="221431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2" name="Rectangle 26">
                <a:extLst>
                  <a:ext uri="{FF2B5EF4-FFF2-40B4-BE49-F238E27FC236}">
                    <a16:creationId xmlns:a16="http://schemas.microsoft.com/office/drawing/2014/main" id="{DB90B61B-CB45-4EC6-8A85-FCEB17C7CAB7}"/>
                  </a:ext>
                </a:extLst>
              </p:cNvPr>
              <p:cNvSpPr/>
              <p:nvPr/>
            </p:nvSpPr>
            <p:spPr>
              <a:xfrm>
                <a:off x="8139261" y="2037009"/>
                <a:ext cx="1095219" cy="221431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3" name="Rectangle 27">
                <a:extLst>
                  <a:ext uri="{FF2B5EF4-FFF2-40B4-BE49-F238E27FC236}">
                    <a16:creationId xmlns:a16="http://schemas.microsoft.com/office/drawing/2014/main" id="{FA529C9F-7766-4723-8EAF-1020EF1076BD}"/>
                  </a:ext>
                </a:extLst>
              </p:cNvPr>
              <p:cNvSpPr/>
              <p:nvPr/>
            </p:nvSpPr>
            <p:spPr>
              <a:xfrm>
                <a:off x="7884138" y="1937624"/>
                <a:ext cx="361424" cy="280956"/>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grpSp>
          <p:nvGrpSpPr>
            <p:cNvPr id="30" name="Group 29">
              <a:extLst>
                <a:ext uri="{FF2B5EF4-FFF2-40B4-BE49-F238E27FC236}">
                  <a16:creationId xmlns:a16="http://schemas.microsoft.com/office/drawing/2014/main" id="{BF8FED08-CDA2-490A-9520-F8ECE57C997B}"/>
                </a:ext>
              </a:extLst>
            </p:cNvPr>
            <p:cNvGrpSpPr/>
            <p:nvPr/>
          </p:nvGrpSpPr>
          <p:grpSpPr>
            <a:xfrm>
              <a:off x="6879774" y="2006333"/>
              <a:ext cx="4939682" cy="3504123"/>
              <a:chOff x="6879774" y="2006333"/>
              <a:chExt cx="4939682" cy="3504123"/>
            </a:xfrm>
          </p:grpSpPr>
          <p:grpSp>
            <p:nvGrpSpPr>
              <p:cNvPr id="31" name="Group 30">
                <a:extLst>
                  <a:ext uri="{FF2B5EF4-FFF2-40B4-BE49-F238E27FC236}">
                    <a16:creationId xmlns:a16="http://schemas.microsoft.com/office/drawing/2014/main" id="{8C6FFD88-4CF6-455E-9733-68FD6FC0F479}"/>
                  </a:ext>
                </a:extLst>
              </p:cNvPr>
              <p:cNvGrpSpPr>
                <a:grpSpLocks noChangeAspect="1"/>
              </p:cNvGrpSpPr>
              <p:nvPr/>
            </p:nvGrpSpPr>
            <p:grpSpPr>
              <a:xfrm>
                <a:off x="6879774" y="2006333"/>
                <a:ext cx="3636961" cy="3504123"/>
                <a:chOff x="4936988" y="1810106"/>
                <a:chExt cx="5621312" cy="5021706"/>
              </a:xfrm>
            </p:grpSpPr>
            <p:pic>
              <p:nvPicPr>
                <p:cNvPr id="38" name="Picture 37">
                  <a:extLst>
                    <a:ext uri="{FF2B5EF4-FFF2-40B4-BE49-F238E27FC236}">
                      <a16:creationId xmlns:a16="http://schemas.microsoft.com/office/drawing/2014/main" id="{90E5830E-FA9E-4D17-B27C-3A8AEA9D5608}"/>
                    </a:ext>
                  </a:extLst>
                </p:cNvPr>
                <p:cNvPicPr>
                  <a:picLocks noChangeAspect="1"/>
                </p:cNvPicPr>
                <p:nvPr/>
              </p:nvPicPr>
              <p:blipFill rotWithShape="1">
                <a:blip r:embed="rId4"/>
                <a:srcRect l="6270" t="18564" r="47623" b="8176"/>
                <a:stretch/>
              </p:blipFill>
              <p:spPr>
                <a:xfrm>
                  <a:off x="4936988" y="1810106"/>
                  <a:ext cx="5621312" cy="5021706"/>
                </a:xfrm>
                <a:prstGeom prst="rect">
                  <a:avLst/>
                </a:prstGeom>
              </p:spPr>
            </p:pic>
            <p:sp>
              <p:nvSpPr>
                <p:cNvPr id="39" name="Rectangle 38">
                  <a:extLst>
                    <a:ext uri="{FF2B5EF4-FFF2-40B4-BE49-F238E27FC236}">
                      <a16:creationId xmlns:a16="http://schemas.microsoft.com/office/drawing/2014/main" id="{5BB24E68-A560-409D-B7AC-841890E0C01A}"/>
                    </a:ext>
                  </a:extLst>
                </p:cNvPr>
                <p:cNvSpPr/>
                <p:nvPr/>
              </p:nvSpPr>
              <p:spPr>
                <a:xfrm>
                  <a:off x="8709285" y="3395155"/>
                  <a:ext cx="1849015" cy="1446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cxnSp>
            <p:nvCxnSpPr>
              <p:cNvPr id="32" name="Straight Connector 31">
                <a:extLst>
                  <a:ext uri="{FF2B5EF4-FFF2-40B4-BE49-F238E27FC236}">
                    <a16:creationId xmlns:a16="http://schemas.microsoft.com/office/drawing/2014/main" id="{F57DEA00-0687-4BA4-BC0A-0094440E309D}"/>
                  </a:ext>
                </a:extLst>
              </p:cNvPr>
              <p:cNvCxnSpPr/>
              <p:nvPr/>
            </p:nvCxnSpPr>
            <p:spPr>
              <a:xfrm>
                <a:off x="9582532" y="3720652"/>
                <a:ext cx="548640" cy="0"/>
              </a:xfrm>
              <a:prstGeom prst="line">
                <a:avLst/>
              </a:prstGeom>
              <a:ln w="28575">
                <a:solidFill>
                  <a:srgbClr val="149DF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721D636-6F15-4BF0-A9A2-A02A05F43277}"/>
                  </a:ext>
                </a:extLst>
              </p:cNvPr>
              <p:cNvCxnSpPr/>
              <p:nvPr/>
            </p:nvCxnSpPr>
            <p:spPr>
              <a:xfrm>
                <a:off x="9579950" y="4064667"/>
                <a:ext cx="548640" cy="0"/>
              </a:xfrm>
              <a:prstGeom prst="line">
                <a:avLst/>
              </a:prstGeom>
              <a:ln w="28575">
                <a:solidFill>
                  <a:srgbClr val="EC1F13"/>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BDD5E4C-295E-4266-AC16-4D6FF1D11E05}"/>
                  </a:ext>
                </a:extLst>
              </p:cNvPr>
              <p:cNvSpPr txBox="1"/>
              <p:nvPr/>
            </p:nvSpPr>
            <p:spPr>
              <a:xfrm>
                <a:off x="10082096" y="3546613"/>
                <a:ext cx="1737360" cy="523220"/>
              </a:xfrm>
              <a:prstGeom prst="rect">
                <a:avLst/>
              </a:prstGeom>
              <a:noFill/>
            </p:spPr>
            <p:txBody>
              <a:bodyPr wrap="square" rtlCol="0">
                <a:spAutoFit/>
              </a:bodyPr>
              <a:lstStyle/>
              <a:p>
                <a:r>
                  <a:rPr lang="en-US" sz="1400" dirty="0">
                    <a:solidFill>
                      <a:schemeClr val="tx1">
                        <a:lumMod val="75000"/>
                        <a:lumOff val="25000"/>
                      </a:schemeClr>
                    </a:solidFill>
                    <a:latin typeface="Acherus Grotesque" panose="02000505000000020004" pitchFamily="50" charset="0"/>
                  </a:rPr>
                  <a:t>Ridge regression</a:t>
                </a:r>
              </a:p>
            </p:txBody>
          </p:sp>
          <p:sp>
            <p:nvSpPr>
              <p:cNvPr id="35" name="TextBox 34">
                <a:extLst>
                  <a:ext uri="{FF2B5EF4-FFF2-40B4-BE49-F238E27FC236}">
                    <a16:creationId xmlns:a16="http://schemas.microsoft.com/office/drawing/2014/main" id="{4AB768B3-379E-4F9E-9E10-06E85115D2DC}"/>
                  </a:ext>
                </a:extLst>
              </p:cNvPr>
              <p:cNvSpPr txBox="1"/>
              <p:nvPr/>
            </p:nvSpPr>
            <p:spPr>
              <a:xfrm>
                <a:off x="10079515" y="3890627"/>
                <a:ext cx="1737360" cy="738664"/>
              </a:xfrm>
              <a:prstGeom prst="rect">
                <a:avLst/>
              </a:prstGeom>
              <a:noFill/>
            </p:spPr>
            <p:txBody>
              <a:bodyPr wrap="square" rtlCol="0">
                <a:spAutoFit/>
              </a:bodyPr>
              <a:lstStyle/>
              <a:p>
                <a:r>
                  <a:rPr lang="en-US" sz="1400">
                    <a:solidFill>
                      <a:schemeClr val="tx1">
                        <a:lumMod val="75000"/>
                        <a:lumOff val="25000"/>
                      </a:schemeClr>
                    </a:solidFill>
                    <a:latin typeface="Acherus Grotesque" panose="02000505000000020004" pitchFamily="50" charset="0"/>
                  </a:rPr>
                  <a:t>Linear regression (small dataset)</a:t>
                </a:r>
              </a:p>
            </p:txBody>
          </p:sp>
          <p:cxnSp>
            <p:nvCxnSpPr>
              <p:cNvPr id="36" name="Straight Connector 35">
                <a:extLst>
                  <a:ext uri="{FF2B5EF4-FFF2-40B4-BE49-F238E27FC236}">
                    <a16:creationId xmlns:a16="http://schemas.microsoft.com/office/drawing/2014/main" id="{C6A54D7A-37C4-49CB-81ED-921377B145B5}"/>
                  </a:ext>
                </a:extLst>
              </p:cNvPr>
              <p:cNvCxnSpPr/>
              <p:nvPr/>
            </p:nvCxnSpPr>
            <p:spPr>
              <a:xfrm>
                <a:off x="9577367" y="4579164"/>
                <a:ext cx="548640" cy="0"/>
              </a:xfrm>
              <a:prstGeom prst="line">
                <a:avLst/>
              </a:prstGeom>
              <a:ln w="28575">
                <a:solidFill>
                  <a:srgbClr val="878787"/>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06A8FF3-B179-4B6B-A9A5-24FE34C8B5A1}"/>
                  </a:ext>
                </a:extLst>
              </p:cNvPr>
              <p:cNvSpPr txBox="1"/>
              <p:nvPr/>
            </p:nvSpPr>
            <p:spPr>
              <a:xfrm>
                <a:off x="10076932" y="4405124"/>
                <a:ext cx="1737360" cy="738664"/>
              </a:xfrm>
              <a:prstGeom prst="rect">
                <a:avLst/>
              </a:prstGeom>
              <a:noFill/>
            </p:spPr>
            <p:txBody>
              <a:bodyPr wrap="square" rtlCol="0">
                <a:spAutoFit/>
              </a:bodyPr>
              <a:lstStyle/>
              <a:p>
                <a:r>
                  <a:rPr lang="en-US" sz="1400">
                    <a:solidFill>
                      <a:schemeClr val="tx1">
                        <a:lumMod val="75000"/>
                        <a:lumOff val="25000"/>
                      </a:schemeClr>
                    </a:solidFill>
                    <a:latin typeface="Acherus Grotesque" panose="02000505000000020004" pitchFamily="50" charset="0"/>
                  </a:rPr>
                  <a:t>Linear regression (large dataset)</a:t>
                </a:r>
              </a:p>
            </p:txBody>
          </p:sp>
        </p:grpSp>
      </p:grpSp>
    </p:spTree>
    <p:extLst>
      <p:ext uri="{BB962C8B-B14F-4D97-AF65-F5344CB8AC3E}">
        <p14:creationId xmlns:p14="http://schemas.microsoft.com/office/powerpoint/2010/main" val="2649603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7E18-15CB-41A4-9033-A3754ED6215F}"/>
              </a:ext>
            </a:extLst>
          </p:cNvPr>
          <p:cNvSpPr>
            <a:spLocks noGrp="1"/>
          </p:cNvSpPr>
          <p:nvPr>
            <p:ph type="title"/>
          </p:nvPr>
        </p:nvSpPr>
        <p:spPr>
          <a:xfrm>
            <a:off x="838200" y="365125"/>
            <a:ext cx="10972800" cy="1325563"/>
          </a:xfrm>
        </p:spPr>
        <p:txBody>
          <a:bodyPr/>
          <a:lstStyle/>
          <a:p>
            <a:r>
              <a:rPr lang="en-US" dirty="0"/>
              <a:t>Linear regression coefficient estimates minimize MSE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73FE92-1A89-40F7-86CD-B1BA8F274DD5}"/>
                  </a:ext>
                </a:extLst>
              </p:cNvPr>
              <p:cNvSpPr>
                <a:spLocks noGrp="1"/>
              </p:cNvSpPr>
              <p:nvPr>
                <p:ph idx="1"/>
              </p:nvPr>
            </p:nvSpPr>
            <p:spPr/>
            <p:txBody>
              <a:bodyPr/>
              <a:lstStyle/>
              <a:p>
                <a:pPr marL="0" indent="0">
                  <a:buNone/>
                </a:pPr>
                <a:r>
                  <a:rPr lang="en-US" dirty="0"/>
                  <a:t>Recall that for the regular linear model, we would find the coefficients by minimizing the mean squared error (MSE)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𝑀𝑆𝐸</m:t>
                      </m:r>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𝑗</m:t>
                                          </m:r>
                                        </m:sub>
                                        <m:sup/>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ea typeface="Cambria Math" panose="02040503050406030204" pitchFamily="18" charset="0"/>
                                                </a:rPr>
                                                <m:t>𝑗</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𝑗</m:t>
                                              </m:r>
                                            </m:sub>
                                          </m:sSub>
                                        </m:e>
                                      </m:nary>
                                    </m:e>
                                  </m:d>
                                </m:e>
                              </m:d>
                            </m:e>
                            <m:sup>
                              <m:r>
                                <a:rPr lang="en-US" sz="2800" b="0" i="1" smtClean="0">
                                  <a:latin typeface="Cambria Math" panose="02040503050406030204" pitchFamily="18" charset="0"/>
                                </a:rPr>
                                <m:t>2</m:t>
                              </m:r>
                            </m:sup>
                          </m:sSup>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EB73FE92-1A89-40F7-86CD-B1BA8F274DD5}"/>
                  </a:ext>
                </a:extLst>
              </p:cNvPr>
              <p:cNvSpPr>
                <a:spLocks noGrp="1" noRot="1" noChangeAspect="1" noMove="1" noResize="1" noEditPoints="1" noAdjustHandles="1" noChangeArrowheads="1" noChangeShapeType="1" noTextEdit="1"/>
              </p:cNvSpPr>
              <p:nvPr>
                <p:ph idx="1"/>
              </p:nvPr>
            </p:nvSpPr>
            <p:spPr>
              <a:blipFill>
                <a:blip r:embed="rId3"/>
                <a:stretch>
                  <a:fillRect l="-928" t="-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579D79C-4A84-4232-96E9-D082EE04D752}"/>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25E08793-43A3-409B-9925-1B6241B9DDD3}"/>
              </a:ext>
            </a:extLst>
          </p:cNvPr>
          <p:cNvSpPr>
            <a:spLocks noGrp="1"/>
          </p:cNvSpPr>
          <p:nvPr>
            <p:ph type="sldNum" sz="quarter" idx="12"/>
          </p:nvPr>
        </p:nvSpPr>
        <p:spPr/>
        <p:txBody>
          <a:bodyPr/>
          <a:lstStyle/>
          <a:p>
            <a:fld id="{8E06CFEE-053A-4A40-A88B-A288F0289482}" type="slidenum">
              <a:rPr lang="en-US" smtClean="0"/>
              <a:t>26</a:t>
            </a:fld>
            <a:endParaRPr lang="en-US"/>
          </a:p>
        </p:txBody>
      </p:sp>
      <p:sp>
        <p:nvSpPr>
          <p:cNvPr id="8" name="TextBox 7">
            <a:extLst>
              <a:ext uri="{FF2B5EF4-FFF2-40B4-BE49-F238E27FC236}">
                <a16:creationId xmlns:a16="http://schemas.microsoft.com/office/drawing/2014/main" id="{4B4D5385-A6EE-4778-8D5B-E4DFBCFC4003}"/>
              </a:ext>
            </a:extLst>
          </p:cNvPr>
          <p:cNvSpPr txBox="1"/>
          <p:nvPr/>
        </p:nvSpPr>
        <p:spPr>
          <a:xfrm>
            <a:off x="1541433" y="4294587"/>
            <a:ext cx="2083735" cy="338554"/>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Observed outcome</a:t>
            </a:r>
          </a:p>
        </p:txBody>
      </p:sp>
      <p:sp>
        <p:nvSpPr>
          <p:cNvPr id="10" name="TextBox 9">
            <a:extLst>
              <a:ext uri="{FF2B5EF4-FFF2-40B4-BE49-F238E27FC236}">
                <a16:creationId xmlns:a16="http://schemas.microsoft.com/office/drawing/2014/main" id="{619F4764-32FC-4FC5-8B0F-20DD689CED47}"/>
              </a:ext>
            </a:extLst>
          </p:cNvPr>
          <p:cNvSpPr txBox="1"/>
          <p:nvPr/>
        </p:nvSpPr>
        <p:spPr>
          <a:xfrm>
            <a:off x="8066674" y="5278716"/>
            <a:ext cx="3951042" cy="584775"/>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The portion of our linear model influenced by the variables (“slope”)</a:t>
            </a:r>
          </a:p>
        </p:txBody>
      </p:sp>
      <p:sp>
        <p:nvSpPr>
          <p:cNvPr id="13" name="TextBox 12">
            <a:extLst>
              <a:ext uri="{FF2B5EF4-FFF2-40B4-BE49-F238E27FC236}">
                <a16:creationId xmlns:a16="http://schemas.microsoft.com/office/drawing/2014/main" id="{2F7AE925-99FC-495A-9DFF-B53208B68BE1}"/>
              </a:ext>
            </a:extLst>
          </p:cNvPr>
          <p:cNvSpPr txBox="1"/>
          <p:nvPr/>
        </p:nvSpPr>
        <p:spPr>
          <a:xfrm>
            <a:off x="1541433" y="4880172"/>
            <a:ext cx="3665227" cy="338554"/>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The intercept of our linear model</a:t>
            </a:r>
          </a:p>
        </p:txBody>
      </p:sp>
      <p:cxnSp>
        <p:nvCxnSpPr>
          <p:cNvPr id="14" name="Elbow Connector 24">
            <a:extLst>
              <a:ext uri="{FF2B5EF4-FFF2-40B4-BE49-F238E27FC236}">
                <a16:creationId xmlns:a16="http://schemas.microsoft.com/office/drawing/2014/main" id="{AC94D99B-D79B-4D77-8DEF-4A96881B9084}"/>
              </a:ext>
            </a:extLst>
          </p:cNvPr>
          <p:cNvCxnSpPr>
            <a:cxnSpLocks/>
          </p:cNvCxnSpPr>
          <p:nvPr/>
        </p:nvCxnSpPr>
        <p:spPr>
          <a:xfrm rot="10800000" flipV="1">
            <a:off x="4953001" y="3739400"/>
            <a:ext cx="1477131" cy="1346636"/>
          </a:xfrm>
          <a:prstGeom prst="bentConnector3">
            <a:avLst>
              <a:gd name="adj1" fmla="val 1588"/>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5C58B5E-76DF-4BB0-A225-0A3FE66F1393}"/>
              </a:ext>
            </a:extLst>
          </p:cNvPr>
          <p:cNvCxnSpPr>
            <a:cxnSpLocks/>
            <a:endCxn id="8" idx="3"/>
          </p:cNvCxnSpPr>
          <p:nvPr/>
        </p:nvCxnSpPr>
        <p:spPr>
          <a:xfrm rot="10800000" flipV="1">
            <a:off x="3625169" y="3729834"/>
            <a:ext cx="1775901" cy="734030"/>
          </a:xfrm>
          <a:prstGeom prst="bentConnector3">
            <a:avLst>
              <a:gd name="adj1" fmla="val 115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Elbow Connector 24">
            <a:extLst>
              <a:ext uri="{FF2B5EF4-FFF2-40B4-BE49-F238E27FC236}">
                <a16:creationId xmlns:a16="http://schemas.microsoft.com/office/drawing/2014/main" id="{1E09ADA8-EB71-46BF-B725-BDF79437A705}"/>
              </a:ext>
            </a:extLst>
          </p:cNvPr>
          <p:cNvCxnSpPr>
            <a:cxnSpLocks/>
            <a:stCxn id="32" idx="1"/>
            <a:endCxn id="10" idx="1"/>
          </p:cNvCxnSpPr>
          <p:nvPr/>
        </p:nvCxnSpPr>
        <p:spPr>
          <a:xfrm rot="16200000" flipH="1">
            <a:off x="7192180" y="4696610"/>
            <a:ext cx="1546752" cy="202235"/>
          </a:xfrm>
          <a:prstGeom prst="bentConnector2">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Left Brace 31">
            <a:extLst>
              <a:ext uri="{FF2B5EF4-FFF2-40B4-BE49-F238E27FC236}">
                <a16:creationId xmlns:a16="http://schemas.microsoft.com/office/drawing/2014/main" id="{0C63E831-59CC-421E-B010-3021531FB4CB}"/>
              </a:ext>
            </a:extLst>
          </p:cNvPr>
          <p:cNvSpPr/>
          <p:nvPr/>
        </p:nvSpPr>
        <p:spPr>
          <a:xfrm rot="16200000">
            <a:off x="7772999" y="3612872"/>
            <a:ext cx="182880" cy="640080"/>
          </a:xfrm>
          <a:prstGeom prst="lef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75000"/>
                  <a:lumOff val="25000"/>
                </a:schemeClr>
              </a:solidFill>
            </a:endParaRPr>
          </a:p>
        </p:txBody>
      </p:sp>
    </p:spTree>
    <p:extLst>
      <p:ext uri="{BB962C8B-B14F-4D97-AF65-F5344CB8AC3E}">
        <p14:creationId xmlns:p14="http://schemas.microsoft.com/office/powerpoint/2010/main" val="2146626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7E18-15CB-41A4-9033-A3754ED6215F}"/>
              </a:ext>
            </a:extLst>
          </p:cNvPr>
          <p:cNvSpPr>
            <a:spLocks noGrp="1"/>
          </p:cNvSpPr>
          <p:nvPr>
            <p:ph type="title"/>
          </p:nvPr>
        </p:nvSpPr>
        <p:spPr/>
        <p:txBody>
          <a:bodyPr/>
          <a:lstStyle/>
          <a:p>
            <a:r>
              <a:rPr lang="en-US" dirty="0"/>
              <a:t>For ridge regression, we minimize the following expression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73FE92-1A89-40F7-86CD-B1BA8F274DD5}"/>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𝑀𝑆𝐸</m:t>
                      </m:r>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𝑗</m:t>
                                          </m:r>
                                        </m:sub>
                                        <m:sup/>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ea typeface="Cambria Math" panose="02040503050406030204" pitchFamily="18" charset="0"/>
                                                </a:rPr>
                                                <m:t>𝑗</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𝑗</m:t>
                                              </m:r>
                                            </m:sub>
                                          </m:sSub>
                                        </m:e>
                                      </m:nary>
                                    </m:e>
                                  </m:d>
                                </m:e>
                              </m:d>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𝜆</m:t>
                          </m:r>
                          <m:nary>
                            <m:naryPr>
                              <m:chr m:val="∑"/>
                              <m:supHide m:val="on"/>
                              <m:ctrlPr>
                                <a:rPr lang="en-US" sz="2800" b="0" i="1" smtClean="0">
                                  <a:latin typeface="Cambria Math" panose="02040503050406030204" pitchFamily="18" charset="0"/>
                                  <a:ea typeface="Cambria Math" panose="02040503050406030204" pitchFamily="18" charset="0"/>
                                </a:rPr>
                              </m:ctrlPr>
                            </m:naryPr>
                            <m:sub>
                              <m:r>
                                <m:rPr>
                                  <m:brk m:alnAt="7"/>
                                </m:rPr>
                                <a:rPr lang="en-US" sz="2800" b="0" i="1" smtClean="0">
                                  <a:latin typeface="Cambria Math" panose="02040503050406030204" pitchFamily="18" charset="0"/>
                                  <a:ea typeface="Cambria Math" panose="02040503050406030204" pitchFamily="18" charset="0"/>
                                </a:rPr>
                                <m:t>𝑗</m:t>
                              </m:r>
                            </m:sub>
                            <m:sup/>
                            <m:e>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ea typeface="Cambria Math" panose="02040503050406030204" pitchFamily="18" charset="0"/>
                                    </a:rPr>
                                    <m:t>𝑗</m:t>
                                  </m:r>
                                </m:sub>
                                <m:sup>
                                  <m:r>
                                    <a:rPr lang="en-US" sz="2800" b="0" i="1" smtClean="0">
                                      <a:latin typeface="Cambria Math" panose="02040503050406030204" pitchFamily="18" charset="0"/>
                                      <a:ea typeface="Cambria Math" panose="02040503050406030204" pitchFamily="18" charset="0"/>
                                    </a:rPr>
                                    <m:t>2</m:t>
                                  </m:r>
                                </m:sup>
                              </m:sSubSup>
                            </m:e>
                          </m:nary>
                        </m:e>
                      </m:nary>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sz="2000" dirty="0"/>
                  <a:t>A larger tuning parameter value (𝜆) applies a larger penalty for including more variables that have a large coefficient but offer small reduction to the errors</a:t>
                </a:r>
              </a:p>
              <a:p>
                <a14:m>
                  <m:oMath xmlns:m="http://schemas.openxmlformats.org/officeDocument/2006/math">
                    <m:r>
                      <a:rPr lang="en-US" sz="2000" i="1" smtClean="0">
                        <a:latin typeface="Cambria Math" panose="02040503050406030204" pitchFamily="18" charset="0"/>
                        <a:ea typeface="Cambria Math" panose="02040503050406030204" pitchFamily="18" charset="0"/>
                      </a:rPr>
                      <m:t>𝜆</m:t>
                    </m:r>
                    <m:r>
                      <a:rPr lang="en-US" sz="2000" b="0" i="1" smtClean="0">
                        <a:latin typeface="Cambria Math" panose="02040503050406030204" pitchFamily="18" charset="0"/>
                        <a:ea typeface="Cambria Math" panose="02040503050406030204" pitchFamily="18" charset="0"/>
                      </a:rPr>
                      <m:t>=0</m:t>
                    </m:r>
                  </m:oMath>
                </a14:m>
                <a:r>
                  <a:rPr lang="en-US" sz="2000" dirty="0"/>
                  <a:t> (i.e. zero penalty) is the regular linear model</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B73FE92-1A89-40F7-86CD-B1BA8F274DD5}"/>
                  </a:ext>
                </a:extLst>
              </p:cNvPr>
              <p:cNvSpPr>
                <a:spLocks noGrp="1" noRot="1" noChangeAspect="1" noMove="1" noResize="1" noEditPoints="1" noAdjustHandles="1" noChangeArrowheads="1" noChangeShapeType="1" noTextEdit="1"/>
              </p:cNvSpPr>
              <p:nvPr>
                <p:ph idx="1"/>
              </p:nvPr>
            </p:nvSpPr>
            <p:spPr>
              <a:blipFill>
                <a:blip r:embed="rId3"/>
                <a:stretch>
                  <a:fillRect l="-522" t="-140" b="-15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579D79C-4A84-4232-96E9-D082EE04D752}"/>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25E08793-43A3-409B-9925-1B6241B9DDD3}"/>
              </a:ext>
            </a:extLst>
          </p:cNvPr>
          <p:cNvSpPr>
            <a:spLocks noGrp="1"/>
          </p:cNvSpPr>
          <p:nvPr>
            <p:ph type="sldNum" sz="quarter" idx="12"/>
          </p:nvPr>
        </p:nvSpPr>
        <p:spPr/>
        <p:txBody>
          <a:bodyPr/>
          <a:lstStyle/>
          <a:p>
            <a:fld id="{8E06CFEE-053A-4A40-A88B-A288F0289482}" type="slidenum">
              <a:rPr lang="en-US" smtClean="0"/>
              <a:t>27</a:t>
            </a:fld>
            <a:endParaRPr lang="en-US"/>
          </a:p>
        </p:txBody>
      </p:sp>
      <p:sp>
        <p:nvSpPr>
          <p:cNvPr id="8" name="TextBox 7">
            <a:extLst>
              <a:ext uri="{FF2B5EF4-FFF2-40B4-BE49-F238E27FC236}">
                <a16:creationId xmlns:a16="http://schemas.microsoft.com/office/drawing/2014/main" id="{4B4D5385-A6EE-4778-8D5B-E4DFBCFC4003}"/>
              </a:ext>
            </a:extLst>
          </p:cNvPr>
          <p:cNvSpPr txBox="1"/>
          <p:nvPr/>
        </p:nvSpPr>
        <p:spPr>
          <a:xfrm>
            <a:off x="791158" y="3333301"/>
            <a:ext cx="2083735" cy="338554"/>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Observed outcome</a:t>
            </a:r>
          </a:p>
        </p:txBody>
      </p:sp>
      <p:sp>
        <p:nvSpPr>
          <p:cNvPr id="13" name="TextBox 12">
            <a:extLst>
              <a:ext uri="{FF2B5EF4-FFF2-40B4-BE49-F238E27FC236}">
                <a16:creationId xmlns:a16="http://schemas.microsoft.com/office/drawing/2014/main" id="{2F7AE925-99FC-495A-9DFF-B53208B68BE1}"/>
              </a:ext>
            </a:extLst>
          </p:cNvPr>
          <p:cNvSpPr txBox="1"/>
          <p:nvPr/>
        </p:nvSpPr>
        <p:spPr>
          <a:xfrm>
            <a:off x="791158" y="3918886"/>
            <a:ext cx="3665227" cy="338554"/>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The intercept of our linear model</a:t>
            </a:r>
          </a:p>
        </p:txBody>
      </p:sp>
      <p:cxnSp>
        <p:nvCxnSpPr>
          <p:cNvPr id="14" name="Elbow Connector 24">
            <a:extLst>
              <a:ext uri="{FF2B5EF4-FFF2-40B4-BE49-F238E27FC236}">
                <a16:creationId xmlns:a16="http://schemas.microsoft.com/office/drawing/2014/main" id="{AC94D99B-D79B-4D77-8DEF-4A96881B9084}"/>
              </a:ext>
            </a:extLst>
          </p:cNvPr>
          <p:cNvCxnSpPr>
            <a:cxnSpLocks/>
          </p:cNvCxnSpPr>
          <p:nvPr/>
        </p:nvCxnSpPr>
        <p:spPr>
          <a:xfrm rot="10800000" flipV="1">
            <a:off x="4202726" y="2778114"/>
            <a:ext cx="1477131" cy="1346636"/>
          </a:xfrm>
          <a:prstGeom prst="bentConnector3">
            <a:avLst>
              <a:gd name="adj1" fmla="val 1588"/>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5C58B5E-76DF-4BB0-A225-0A3FE66F1393}"/>
              </a:ext>
            </a:extLst>
          </p:cNvPr>
          <p:cNvCxnSpPr>
            <a:cxnSpLocks/>
            <a:endCxn id="8" idx="3"/>
          </p:cNvCxnSpPr>
          <p:nvPr/>
        </p:nvCxnSpPr>
        <p:spPr>
          <a:xfrm rot="10800000" flipV="1">
            <a:off x="2874894" y="2768548"/>
            <a:ext cx="1775901" cy="734030"/>
          </a:xfrm>
          <a:prstGeom prst="bentConnector3">
            <a:avLst>
              <a:gd name="adj1" fmla="val 115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Left Brace 31">
            <a:extLst>
              <a:ext uri="{FF2B5EF4-FFF2-40B4-BE49-F238E27FC236}">
                <a16:creationId xmlns:a16="http://schemas.microsoft.com/office/drawing/2014/main" id="{0C63E831-59CC-421E-B010-3021531FB4CB}"/>
              </a:ext>
            </a:extLst>
          </p:cNvPr>
          <p:cNvSpPr/>
          <p:nvPr/>
        </p:nvSpPr>
        <p:spPr>
          <a:xfrm rot="16200000">
            <a:off x="7010113" y="2724108"/>
            <a:ext cx="205031" cy="472885"/>
          </a:xfrm>
          <a:prstGeom prst="lef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75000"/>
                  <a:lumOff val="25000"/>
                </a:schemeClr>
              </a:solidFill>
            </a:endParaRPr>
          </a:p>
        </p:txBody>
      </p:sp>
      <p:sp>
        <p:nvSpPr>
          <p:cNvPr id="16" name="TextBox 15">
            <a:extLst>
              <a:ext uri="{FF2B5EF4-FFF2-40B4-BE49-F238E27FC236}">
                <a16:creationId xmlns:a16="http://schemas.microsoft.com/office/drawing/2014/main" id="{075ADA65-C31B-4124-9262-68B3D3D68032}"/>
              </a:ext>
            </a:extLst>
          </p:cNvPr>
          <p:cNvSpPr txBox="1"/>
          <p:nvPr/>
        </p:nvSpPr>
        <p:spPr>
          <a:xfrm>
            <a:off x="7316402" y="4364322"/>
            <a:ext cx="3951042" cy="584775"/>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The portion of our linear model influenced by the variables (“slope”)</a:t>
            </a:r>
          </a:p>
        </p:txBody>
      </p:sp>
      <p:cxnSp>
        <p:nvCxnSpPr>
          <p:cNvPr id="17" name="Elbow Connector 24">
            <a:extLst>
              <a:ext uri="{FF2B5EF4-FFF2-40B4-BE49-F238E27FC236}">
                <a16:creationId xmlns:a16="http://schemas.microsoft.com/office/drawing/2014/main" id="{13360064-3C7C-4BE9-8331-E08584A985FF}"/>
              </a:ext>
            </a:extLst>
          </p:cNvPr>
          <p:cNvCxnSpPr>
            <a:cxnSpLocks/>
            <a:endCxn id="16" idx="1"/>
          </p:cNvCxnSpPr>
          <p:nvPr/>
        </p:nvCxnSpPr>
        <p:spPr>
          <a:xfrm rot="16200000" flipH="1">
            <a:off x="6441908" y="3782216"/>
            <a:ext cx="1546752" cy="202235"/>
          </a:xfrm>
          <a:prstGeom prst="bentConnector2">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16FFABB-52B6-4855-93E6-925E62710EDA}"/>
              </a:ext>
            </a:extLst>
          </p:cNvPr>
          <p:cNvSpPr txBox="1"/>
          <p:nvPr/>
        </p:nvSpPr>
        <p:spPr>
          <a:xfrm>
            <a:off x="8845060" y="3727187"/>
            <a:ext cx="2083735" cy="338554"/>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Tuning parameter</a:t>
            </a:r>
          </a:p>
        </p:txBody>
      </p:sp>
      <p:cxnSp>
        <p:nvCxnSpPr>
          <p:cNvPr id="19" name="Connector: Elbow 18">
            <a:extLst>
              <a:ext uri="{FF2B5EF4-FFF2-40B4-BE49-F238E27FC236}">
                <a16:creationId xmlns:a16="http://schemas.microsoft.com/office/drawing/2014/main" id="{5EAFA551-EC5D-4F23-9F67-BD3D74CC3585}"/>
              </a:ext>
            </a:extLst>
          </p:cNvPr>
          <p:cNvCxnSpPr>
            <a:cxnSpLocks/>
            <a:endCxn id="18" idx="1"/>
          </p:cNvCxnSpPr>
          <p:nvPr/>
        </p:nvCxnSpPr>
        <p:spPr>
          <a:xfrm rot="16200000" flipH="1">
            <a:off x="8102724" y="3154128"/>
            <a:ext cx="1250212" cy="234460"/>
          </a:xfrm>
          <a:prstGeom prst="bentConnector2">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F84C00-0451-40EA-A176-45CA49CC33BC}"/>
              </a:ext>
            </a:extLst>
          </p:cNvPr>
          <p:cNvSpPr txBox="1"/>
          <p:nvPr/>
        </p:nvSpPr>
        <p:spPr>
          <a:xfrm>
            <a:off x="9949533" y="3127206"/>
            <a:ext cx="2083735" cy="584775"/>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Model coefficients </a:t>
            </a:r>
            <a:r>
              <a:rPr lang="en-US" sz="1600" b="1" dirty="0">
                <a:solidFill>
                  <a:schemeClr val="accent1"/>
                </a:solidFill>
                <a:latin typeface="Acherus Grotesque" panose="02000505000000020004" pitchFamily="50" charset="0"/>
              </a:rPr>
              <a:t>squared</a:t>
            </a:r>
          </a:p>
        </p:txBody>
      </p:sp>
      <p:cxnSp>
        <p:nvCxnSpPr>
          <p:cNvPr id="22" name="Connector: Elbow 21">
            <a:extLst>
              <a:ext uri="{FF2B5EF4-FFF2-40B4-BE49-F238E27FC236}">
                <a16:creationId xmlns:a16="http://schemas.microsoft.com/office/drawing/2014/main" id="{2ED98E17-310A-4AA9-B010-C75991B37E08}"/>
              </a:ext>
            </a:extLst>
          </p:cNvPr>
          <p:cNvCxnSpPr>
            <a:cxnSpLocks/>
            <a:endCxn id="21" idx="1"/>
          </p:cNvCxnSpPr>
          <p:nvPr/>
        </p:nvCxnSpPr>
        <p:spPr>
          <a:xfrm rot="16200000" flipH="1">
            <a:off x="9392273" y="2862333"/>
            <a:ext cx="625513" cy="489007"/>
          </a:xfrm>
          <a:prstGeom prst="bentConnector2">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466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B780C3B-3E21-4A94-9A7C-0F3229E52234}"/>
                  </a:ext>
                </a:extLst>
              </p:cNvPr>
              <p:cNvSpPr>
                <a:spLocks noGrp="1"/>
              </p:cNvSpPr>
              <p:nvPr>
                <p:ph type="title"/>
              </p:nvPr>
            </p:nvSpPr>
            <p:spPr>
              <a:xfrm>
                <a:off x="838200" y="365125"/>
                <a:ext cx="10698480" cy="1325563"/>
              </a:xfrm>
            </p:spPr>
            <p:txBody>
              <a:bodyPr/>
              <a:lstStyle/>
              <a:p>
                <a:r>
                  <a:rPr lang="en-US" dirty="0"/>
                  <a:t>Ridge regression includes a “shrinkage” parameter </a:t>
                </a:r>
                <a14:m>
                  <m:oMath xmlns:m="http://schemas.openxmlformats.org/officeDocument/2006/math">
                    <m:r>
                      <a:rPr lang="en-US" i="1" smtClean="0">
                        <a:latin typeface="Cambria Math" panose="02040503050406030204" pitchFamily="18" charset="0"/>
                        <a:ea typeface="Cambria Math" panose="02040503050406030204" pitchFamily="18" charset="0"/>
                      </a:rPr>
                      <m:t>𝝀</m:t>
                    </m:r>
                  </m:oMath>
                </a14:m>
                <a:endParaRPr lang="en-US" dirty="0"/>
              </a:p>
            </p:txBody>
          </p:sp>
        </mc:Choice>
        <mc:Fallback xmlns="">
          <p:sp>
            <p:nvSpPr>
              <p:cNvPr id="2" name="Title 1">
                <a:extLst>
                  <a:ext uri="{FF2B5EF4-FFF2-40B4-BE49-F238E27FC236}">
                    <a16:creationId xmlns:a16="http://schemas.microsoft.com/office/drawing/2014/main" id="{FB780C3B-3E21-4A94-9A7C-0F3229E52234}"/>
                  </a:ext>
                </a:extLst>
              </p:cNvPr>
              <p:cNvSpPr>
                <a:spLocks noGrp="1" noRot="1" noChangeAspect="1" noMove="1" noResize="1" noEditPoints="1" noAdjustHandles="1" noChangeArrowheads="1" noChangeShapeType="1" noTextEdit="1"/>
              </p:cNvSpPr>
              <p:nvPr>
                <p:ph type="title"/>
              </p:nvPr>
            </p:nvSpPr>
            <p:spPr>
              <a:xfrm>
                <a:off x="838200" y="365125"/>
                <a:ext cx="10698480" cy="1325563"/>
              </a:xfrm>
              <a:blipFill>
                <a:blip r:embed="rId3"/>
                <a:stretch>
                  <a:fillRect l="-1481"/>
                </a:stretch>
              </a:blipFill>
            </p:spPr>
            <p:txBody>
              <a:bodyPr/>
              <a:lstStyle/>
              <a:p>
                <a:r>
                  <a:rPr lang="en-US">
                    <a:noFill/>
                  </a:rPr>
                  <a:t> </a:t>
                </a:r>
              </a:p>
            </p:txBody>
          </p:sp>
        </mc:Fallback>
      </mc:AlternateContent>
      <p:sp>
        <p:nvSpPr>
          <p:cNvPr id="6" name="Content Placeholder 5">
            <a:extLst>
              <a:ext uri="{FF2B5EF4-FFF2-40B4-BE49-F238E27FC236}">
                <a16:creationId xmlns:a16="http://schemas.microsoft.com/office/drawing/2014/main" id="{935DCD01-0A35-4C21-A268-2F94513706D8}"/>
              </a:ext>
            </a:extLst>
          </p:cNvPr>
          <p:cNvSpPr>
            <a:spLocks noGrp="1"/>
          </p:cNvSpPr>
          <p:nvPr>
            <p:ph sz="half" idx="1"/>
          </p:nvPr>
        </p:nvSpPr>
        <p:spPr/>
        <p:txBody>
          <a:bodyPr/>
          <a:lstStyle/>
          <a:p>
            <a:r>
              <a:rPr lang="en-US" dirty="0"/>
              <a:t>As 𝜆 increases </a:t>
            </a:r>
            <a:r>
              <a:rPr lang="en-US" sz="2400" dirty="0">
                <a:solidFill>
                  <a:schemeClr val="tx1">
                    <a:lumMod val="75000"/>
                    <a:lumOff val="25000"/>
                  </a:schemeClr>
                </a:solidFill>
                <a:sym typeface="Wingdings" panose="05000000000000000000" pitchFamily="2" charset="2"/>
              </a:rPr>
              <a:t> </a:t>
            </a:r>
            <a:r>
              <a:rPr lang="en-US" dirty="0"/>
              <a:t>less flexible, and thus high bias and low variability</a:t>
            </a:r>
          </a:p>
          <a:p>
            <a:r>
              <a:rPr lang="en-US" dirty="0"/>
              <a:t>Recall the important ML concept of the bias-variance tradeoff</a:t>
            </a:r>
          </a:p>
          <a:p>
            <a:endParaRPr lang="en-US" dirty="0"/>
          </a:p>
        </p:txBody>
      </p:sp>
      <p:sp>
        <p:nvSpPr>
          <p:cNvPr id="4" name="Footer Placeholder 3">
            <a:extLst>
              <a:ext uri="{FF2B5EF4-FFF2-40B4-BE49-F238E27FC236}">
                <a16:creationId xmlns:a16="http://schemas.microsoft.com/office/drawing/2014/main" id="{12A1FEEB-8D9D-40B0-AD9E-EF633BDCAC93}"/>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142506C2-FD86-4906-9392-FE1E8F8F3D7A}"/>
              </a:ext>
            </a:extLst>
          </p:cNvPr>
          <p:cNvSpPr>
            <a:spLocks noGrp="1"/>
          </p:cNvSpPr>
          <p:nvPr>
            <p:ph type="sldNum" sz="quarter" idx="12"/>
          </p:nvPr>
        </p:nvSpPr>
        <p:spPr/>
        <p:txBody>
          <a:bodyPr/>
          <a:lstStyle/>
          <a:p>
            <a:fld id="{8E06CFEE-053A-4A40-A88B-A288F0289482}" type="slidenum">
              <a:rPr lang="en-US" smtClean="0"/>
              <a:t>28</a:t>
            </a:fld>
            <a:endParaRPr lang="en-US"/>
          </a:p>
        </p:txBody>
      </p:sp>
      <p:grpSp>
        <p:nvGrpSpPr>
          <p:cNvPr id="8" name="Group 7">
            <a:extLst>
              <a:ext uri="{FF2B5EF4-FFF2-40B4-BE49-F238E27FC236}">
                <a16:creationId xmlns:a16="http://schemas.microsoft.com/office/drawing/2014/main" id="{018E228E-1783-4297-AB38-1DE881FAC74A}"/>
              </a:ext>
            </a:extLst>
          </p:cNvPr>
          <p:cNvGrpSpPr/>
          <p:nvPr/>
        </p:nvGrpSpPr>
        <p:grpSpPr>
          <a:xfrm>
            <a:off x="6215425" y="5536728"/>
            <a:ext cx="2632451" cy="1087192"/>
            <a:chOff x="6821890" y="5506345"/>
            <a:chExt cx="2247024" cy="886219"/>
          </a:xfrm>
        </p:grpSpPr>
        <p:cxnSp>
          <p:nvCxnSpPr>
            <p:cNvPr id="9" name="Straight Connector 8">
              <a:extLst>
                <a:ext uri="{FF2B5EF4-FFF2-40B4-BE49-F238E27FC236}">
                  <a16:creationId xmlns:a16="http://schemas.microsoft.com/office/drawing/2014/main" id="{DFE13B4A-1187-4BE4-B498-840AD3178707}"/>
                </a:ext>
              </a:extLst>
            </p:cNvPr>
            <p:cNvCxnSpPr/>
            <p:nvPr/>
          </p:nvCxnSpPr>
          <p:spPr>
            <a:xfrm>
              <a:off x="6821890" y="5681271"/>
              <a:ext cx="509665" cy="0"/>
            </a:xfrm>
            <a:prstGeom prst="line">
              <a:avLst/>
            </a:prstGeom>
            <a:ln w="28575">
              <a:solidFill>
                <a:srgbClr val="E8C7D7"/>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2EA9B7-F91C-4C78-B17A-01F6A9EAC8B4}"/>
                </a:ext>
              </a:extLst>
            </p:cNvPr>
            <p:cNvCxnSpPr/>
            <p:nvPr/>
          </p:nvCxnSpPr>
          <p:spPr>
            <a:xfrm>
              <a:off x="6821890" y="5983571"/>
              <a:ext cx="509665" cy="0"/>
            </a:xfrm>
            <a:prstGeom prst="line">
              <a:avLst/>
            </a:prstGeom>
            <a:ln w="28575">
              <a:solidFill>
                <a:srgbClr val="92CAB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6E741-B2FF-4BC3-A69A-539A6CEA18BB}"/>
                </a:ext>
              </a:extLst>
            </p:cNvPr>
            <p:cNvCxnSpPr/>
            <p:nvPr/>
          </p:nvCxnSpPr>
          <p:spPr>
            <a:xfrm>
              <a:off x="6821890" y="6285871"/>
              <a:ext cx="509665" cy="0"/>
            </a:xfrm>
            <a:prstGeom prst="line">
              <a:avLst/>
            </a:prstGeom>
            <a:ln w="28575">
              <a:solidFill>
                <a:srgbClr val="878787"/>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3FEF04-4B0A-438E-90D6-81C8FA63E432}"/>
                </a:ext>
              </a:extLst>
            </p:cNvPr>
            <p:cNvSpPr txBox="1"/>
            <p:nvPr/>
          </p:nvSpPr>
          <p:spPr>
            <a:xfrm>
              <a:off x="7331554" y="5506345"/>
              <a:ext cx="1737360" cy="275970"/>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Test MSE</a:t>
              </a:r>
            </a:p>
          </p:txBody>
        </p:sp>
        <p:sp>
          <p:nvSpPr>
            <p:cNvPr id="13" name="TextBox 12">
              <a:extLst>
                <a:ext uri="{FF2B5EF4-FFF2-40B4-BE49-F238E27FC236}">
                  <a16:creationId xmlns:a16="http://schemas.microsoft.com/office/drawing/2014/main" id="{645A2C24-F421-4B78-9605-11FA4DC8ECD9}"/>
                </a:ext>
              </a:extLst>
            </p:cNvPr>
            <p:cNvSpPr txBox="1"/>
            <p:nvPr/>
          </p:nvSpPr>
          <p:spPr>
            <a:xfrm>
              <a:off x="7331555" y="5814300"/>
              <a:ext cx="1463040" cy="275970"/>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Variance</a:t>
              </a:r>
            </a:p>
          </p:txBody>
        </p:sp>
        <p:sp>
          <p:nvSpPr>
            <p:cNvPr id="14" name="TextBox 13">
              <a:extLst>
                <a:ext uri="{FF2B5EF4-FFF2-40B4-BE49-F238E27FC236}">
                  <a16:creationId xmlns:a16="http://schemas.microsoft.com/office/drawing/2014/main" id="{795BD61F-F230-4C64-A46A-CCBC4F5978AE}"/>
                </a:ext>
              </a:extLst>
            </p:cNvPr>
            <p:cNvSpPr txBox="1"/>
            <p:nvPr/>
          </p:nvSpPr>
          <p:spPr>
            <a:xfrm>
              <a:off x="7331553" y="6116594"/>
              <a:ext cx="1554480" cy="275970"/>
            </a:xfrm>
            <a:prstGeom prst="rect">
              <a:avLst/>
            </a:prstGeom>
            <a:noFill/>
          </p:spPr>
          <p:txBody>
            <a:bodyPr wrap="square" rtlCol="0">
              <a:spAutoFit/>
            </a:bodyPr>
            <a:lstStyle/>
            <a:p>
              <a:r>
                <a:rPr lang="en-US" sz="1600">
                  <a:solidFill>
                    <a:schemeClr val="tx1">
                      <a:lumMod val="75000"/>
                      <a:lumOff val="25000"/>
                    </a:schemeClr>
                  </a:solidFill>
                  <a:latin typeface="Acherus Grotesque" panose="02000505000000020004" pitchFamily="50" charset="0"/>
                </a:rPr>
                <a:t>Squared Bias</a:t>
              </a:r>
            </a:p>
          </p:txBody>
        </p:sp>
      </p:grpSp>
      <p:grpSp>
        <p:nvGrpSpPr>
          <p:cNvPr id="15" name="Group 14">
            <a:extLst>
              <a:ext uri="{FF2B5EF4-FFF2-40B4-BE49-F238E27FC236}">
                <a16:creationId xmlns:a16="http://schemas.microsoft.com/office/drawing/2014/main" id="{D1C00584-3440-4D8B-9FB1-C691935428C9}"/>
              </a:ext>
            </a:extLst>
          </p:cNvPr>
          <p:cNvGrpSpPr/>
          <p:nvPr/>
        </p:nvGrpSpPr>
        <p:grpSpPr>
          <a:xfrm>
            <a:off x="6112626" y="1580054"/>
            <a:ext cx="5398049" cy="3871451"/>
            <a:chOff x="6312223" y="1885227"/>
            <a:chExt cx="5039982" cy="3567901"/>
          </a:xfrm>
        </p:grpSpPr>
        <p:pic>
          <p:nvPicPr>
            <p:cNvPr id="16" name="Picture 15">
              <a:extLst>
                <a:ext uri="{FF2B5EF4-FFF2-40B4-BE49-F238E27FC236}">
                  <a16:creationId xmlns:a16="http://schemas.microsoft.com/office/drawing/2014/main" id="{13804B33-F7CB-41A6-8A12-59D69256A83E}"/>
                </a:ext>
              </a:extLst>
            </p:cNvPr>
            <p:cNvPicPr>
              <a:picLocks noChangeAspect="1"/>
            </p:cNvPicPr>
            <p:nvPr/>
          </p:nvPicPr>
          <p:blipFill rotWithShape="1">
            <a:blip r:embed="rId4"/>
            <a:srcRect l="7441" b="16273"/>
            <a:stretch/>
          </p:blipFill>
          <p:spPr>
            <a:xfrm>
              <a:off x="6312223" y="1885227"/>
              <a:ext cx="4754880" cy="3330842"/>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58930E4-70EF-45B6-A379-E93BB57F5423}"/>
                    </a:ext>
                  </a:extLst>
                </p:cNvPr>
                <p:cNvSpPr/>
                <p:nvPr/>
              </p:nvSpPr>
              <p:spPr>
                <a:xfrm>
                  <a:off x="10907634" y="4862066"/>
                  <a:ext cx="444571" cy="482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tx1">
                                <a:lumMod val="75000"/>
                                <a:lumOff val="25000"/>
                              </a:schemeClr>
                            </a:solidFill>
                            <a:latin typeface="Cambria Math" panose="02040503050406030204" pitchFamily="18" charset="0"/>
                          </a:rPr>
                          <m:t>𝜆</m:t>
                        </m:r>
                      </m:oMath>
                    </m:oMathPara>
                  </a14:m>
                  <a:endParaRPr lang="en-US" sz="2800" dirty="0">
                    <a:solidFill>
                      <a:schemeClr val="tx1">
                        <a:lumMod val="75000"/>
                        <a:lumOff val="25000"/>
                      </a:schemeClr>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0907634" y="4862066"/>
                  <a:ext cx="444571" cy="482196"/>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ECC02CA3-7084-420B-91F7-4E88F0B4F1AD}"/>
                </a:ext>
              </a:extLst>
            </p:cNvPr>
            <p:cNvSpPr txBox="1"/>
            <p:nvPr/>
          </p:nvSpPr>
          <p:spPr>
            <a:xfrm>
              <a:off x="6775731" y="5141119"/>
              <a:ext cx="4305173" cy="312009"/>
            </a:xfrm>
            <a:prstGeom prst="rect">
              <a:avLst/>
            </a:prstGeom>
            <a:noFill/>
          </p:spPr>
          <p:txBody>
            <a:bodyPr wrap="square" rtlCol="0">
              <a:spAutoFit/>
            </a:bodyPr>
            <a:lstStyle/>
            <a:p>
              <a:pPr>
                <a:tabLst>
                  <a:tab pos="465138" algn="l"/>
                  <a:tab pos="1768475" algn="l"/>
                  <a:tab pos="2968625" algn="l"/>
                </a:tabLst>
              </a:pPr>
              <a:r>
                <a:rPr lang="en-US" sz="1600" dirty="0">
                  <a:solidFill>
                    <a:schemeClr val="tx1">
                      <a:lumMod val="75000"/>
                      <a:lumOff val="25000"/>
                    </a:schemeClr>
                  </a:solidFill>
                  <a:latin typeface="Acherus Grotesque" panose="02000505000000020004" pitchFamily="50" charset="0"/>
                </a:rPr>
                <a:t>	0.1 	   1 	    1000</a:t>
              </a:r>
            </a:p>
          </p:txBody>
        </p:sp>
        <p:sp>
          <p:nvSpPr>
            <p:cNvPr id="19" name="TextBox 18">
              <a:extLst>
                <a:ext uri="{FF2B5EF4-FFF2-40B4-BE49-F238E27FC236}">
                  <a16:creationId xmlns:a16="http://schemas.microsoft.com/office/drawing/2014/main" id="{18398007-7131-4156-8B61-37799D2904A0}"/>
                </a:ext>
              </a:extLst>
            </p:cNvPr>
            <p:cNvSpPr txBox="1"/>
            <p:nvPr/>
          </p:nvSpPr>
          <p:spPr>
            <a:xfrm>
              <a:off x="6821890" y="4400197"/>
              <a:ext cx="1536742" cy="311801"/>
            </a:xfrm>
            <a:prstGeom prst="rect">
              <a:avLst/>
            </a:prstGeom>
            <a:noFill/>
            <a:ln>
              <a:solidFill>
                <a:schemeClr val="tx1">
                  <a:lumMod val="95000"/>
                  <a:lumOff val="5000"/>
                </a:schemeClr>
              </a:solidFill>
              <a:prstDash val="dash"/>
            </a:ln>
          </p:spPr>
          <p:txBody>
            <a:bodyPr wrap="square" rtlCol="0">
              <a:spAutoFit/>
            </a:bodyPr>
            <a:lstStyle/>
            <a:p>
              <a:pPr algn="ctr"/>
              <a:r>
                <a:rPr lang="en-US" sz="1600" dirty="0">
                  <a:solidFill>
                    <a:schemeClr val="tx1">
                      <a:lumMod val="75000"/>
                      <a:lumOff val="25000"/>
                    </a:schemeClr>
                  </a:solidFill>
                  <a:latin typeface="Acherus Grotesque" panose="02000505000000020004" pitchFamily="50" charset="0"/>
                </a:rPr>
                <a:t>High flexibility</a:t>
              </a:r>
            </a:p>
          </p:txBody>
        </p:sp>
        <p:sp>
          <p:nvSpPr>
            <p:cNvPr id="20" name="TextBox 19">
              <a:extLst>
                <a:ext uri="{FF2B5EF4-FFF2-40B4-BE49-F238E27FC236}">
                  <a16:creationId xmlns:a16="http://schemas.microsoft.com/office/drawing/2014/main" id="{BB0DF5B9-82CB-4C33-A457-097E9079C971}"/>
                </a:ext>
              </a:extLst>
            </p:cNvPr>
            <p:cNvSpPr txBox="1"/>
            <p:nvPr/>
          </p:nvSpPr>
          <p:spPr>
            <a:xfrm>
              <a:off x="9437101" y="4400092"/>
              <a:ext cx="1484774" cy="312009"/>
            </a:xfrm>
            <a:prstGeom prst="rect">
              <a:avLst/>
            </a:prstGeom>
            <a:noFill/>
            <a:ln>
              <a:solidFill>
                <a:schemeClr val="tx1">
                  <a:lumMod val="95000"/>
                  <a:lumOff val="5000"/>
                </a:schemeClr>
              </a:solidFill>
              <a:prstDash val="dash"/>
            </a:ln>
          </p:spPr>
          <p:txBody>
            <a:bodyPr wrap="square" rtlCol="0">
              <a:spAutoFit/>
            </a:bodyPr>
            <a:lstStyle/>
            <a:p>
              <a:pPr algn="ctr"/>
              <a:r>
                <a:rPr lang="en-US" sz="1600" dirty="0">
                  <a:solidFill>
                    <a:schemeClr val="tx1">
                      <a:lumMod val="75000"/>
                      <a:lumOff val="25000"/>
                    </a:schemeClr>
                  </a:solidFill>
                  <a:latin typeface="Acherus Grotesque" panose="02000505000000020004" pitchFamily="50" charset="0"/>
                </a:rPr>
                <a:t>Low flexibility</a:t>
              </a:r>
            </a:p>
          </p:txBody>
        </p:sp>
        <p:sp>
          <p:nvSpPr>
            <p:cNvPr id="21" name="TextBox 20">
              <a:extLst>
                <a:ext uri="{FF2B5EF4-FFF2-40B4-BE49-F238E27FC236}">
                  <a16:creationId xmlns:a16="http://schemas.microsoft.com/office/drawing/2014/main" id="{B4BEF25D-EC56-41DE-B9D9-EDDB11C81115}"/>
                </a:ext>
              </a:extLst>
            </p:cNvPr>
            <p:cNvSpPr txBox="1"/>
            <p:nvPr/>
          </p:nvSpPr>
          <p:spPr>
            <a:xfrm>
              <a:off x="7753779" y="2192420"/>
              <a:ext cx="1484774" cy="340374"/>
            </a:xfrm>
            <a:prstGeom prst="rect">
              <a:avLst/>
            </a:prstGeom>
            <a:noFill/>
            <a:ln>
              <a:solidFill>
                <a:schemeClr val="tx1">
                  <a:lumMod val="95000"/>
                  <a:lumOff val="5000"/>
                </a:schemeClr>
              </a:solidFill>
              <a:prstDash val="dash"/>
            </a:ln>
          </p:spPr>
          <p:txBody>
            <a:bodyPr wrap="square" rtlCol="0">
              <a:spAutoFit/>
            </a:bodyPr>
            <a:lstStyle/>
            <a:p>
              <a:pPr algn="ctr"/>
              <a:r>
                <a:rPr lang="en-US">
                  <a:solidFill>
                    <a:schemeClr val="tx1">
                      <a:lumMod val="75000"/>
                      <a:lumOff val="25000"/>
                    </a:schemeClr>
                  </a:solidFill>
                  <a:latin typeface="Acherus Grotesque" panose="02000505000000020004" pitchFamily="50" charset="0"/>
                </a:rPr>
                <a:t>Sweet spot</a:t>
              </a:r>
            </a:p>
          </p:txBody>
        </p:sp>
        <p:cxnSp>
          <p:nvCxnSpPr>
            <p:cNvPr id="22" name="Straight Arrow Connector 21">
              <a:extLst>
                <a:ext uri="{FF2B5EF4-FFF2-40B4-BE49-F238E27FC236}">
                  <a16:creationId xmlns:a16="http://schemas.microsoft.com/office/drawing/2014/main" id="{65060ECB-D85B-456D-9FAD-AD4722D14435}"/>
                </a:ext>
              </a:extLst>
            </p:cNvPr>
            <p:cNvCxnSpPr>
              <a:stCxn id="21" idx="2"/>
            </p:cNvCxnSpPr>
            <p:nvPr/>
          </p:nvCxnSpPr>
          <p:spPr>
            <a:xfrm>
              <a:off x="8496166" y="2532793"/>
              <a:ext cx="514286" cy="645121"/>
            </a:xfrm>
            <a:prstGeom prst="straightConnector1">
              <a:avLst/>
            </a:prstGeom>
            <a:ln w="19050">
              <a:solidFill>
                <a:srgbClr val="D597B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7944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7E18-15CB-41A4-9033-A3754ED6215F}"/>
              </a:ext>
            </a:extLst>
          </p:cNvPr>
          <p:cNvSpPr>
            <a:spLocks noGrp="1"/>
          </p:cNvSpPr>
          <p:nvPr>
            <p:ph type="title"/>
          </p:nvPr>
        </p:nvSpPr>
        <p:spPr/>
        <p:txBody>
          <a:bodyPr/>
          <a:lstStyle/>
          <a:p>
            <a:r>
              <a:rPr lang="en-US" dirty="0"/>
              <a:t>LASSO (least absolute shrinkage and selection operator) minimizes a slightly different expression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73FE92-1A89-40F7-86CD-B1BA8F274DD5}"/>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𝑀𝑆𝐸</m:t>
                      </m:r>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𝑗</m:t>
                                          </m:r>
                                        </m:sub>
                                        <m:sup/>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ea typeface="Cambria Math" panose="02040503050406030204" pitchFamily="18" charset="0"/>
                                                </a:rPr>
                                                <m:t>𝑗</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𝑗</m:t>
                                              </m:r>
                                            </m:sub>
                                          </m:sSub>
                                        </m:e>
                                      </m:nary>
                                    </m:e>
                                  </m:d>
                                </m:e>
                              </m:d>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𝜆</m:t>
                          </m:r>
                          <m:nary>
                            <m:naryPr>
                              <m:chr m:val="∑"/>
                              <m:supHide m:val="on"/>
                              <m:ctrlPr>
                                <a:rPr lang="en-US" sz="2800" b="0" i="1" smtClean="0">
                                  <a:latin typeface="Cambria Math" panose="02040503050406030204" pitchFamily="18" charset="0"/>
                                  <a:ea typeface="Cambria Math" panose="02040503050406030204" pitchFamily="18" charset="0"/>
                                </a:rPr>
                              </m:ctrlPr>
                            </m:naryPr>
                            <m:sub>
                              <m:r>
                                <m:rPr>
                                  <m:brk m:alnAt="7"/>
                                </m:rPr>
                                <a:rPr lang="en-US" sz="2800" b="0" i="1" smtClean="0">
                                  <a:latin typeface="Cambria Math" panose="02040503050406030204" pitchFamily="18" charset="0"/>
                                  <a:ea typeface="Cambria Math" panose="02040503050406030204" pitchFamily="18" charset="0"/>
                                </a:rPr>
                                <m:t>𝑗</m:t>
                              </m:r>
                            </m:sub>
                            <m:sup/>
                            <m:e>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ea typeface="Cambria Math" panose="02040503050406030204" pitchFamily="18" charset="0"/>
                                        </a:rPr>
                                        <m:t>𝑗</m:t>
                                      </m:r>
                                    </m:sub>
                                  </m:sSub>
                                </m:e>
                              </m:d>
                            </m:e>
                          </m:nary>
                        </m:e>
                      </m:nary>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sz="2000" dirty="0"/>
                  <a:t>LASSO uses </a:t>
                </a:r>
                <a:r>
                  <a:rPr lang="en-US" sz="2000" b="1" dirty="0">
                    <a:solidFill>
                      <a:schemeClr val="accent2"/>
                    </a:solidFill>
                  </a:rPr>
                  <a:t>absolute</a:t>
                </a:r>
                <a:r>
                  <a:rPr lang="en-US" sz="2000" dirty="0"/>
                  <a:t> penalty on model coefficients while ridge regression uses </a:t>
                </a:r>
                <a:r>
                  <a:rPr lang="en-US" sz="2000" b="1" dirty="0">
                    <a:solidFill>
                      <a:schemeClr val="accent1"/>
                    </a:solidFill>
                  </a:rPr>
                  <a:t>squared</a:t>
                </a:r>
                <a:r>
                  <a:rPr lang="en-US" sz="2000" dirty="0"/>
                  <a:t> penalty</a:t>
                </a:r>
              </a:p>
              <a:p>
                <a:r>
                  <a:rPr lang="en-US" sz="2000" dirty="0"/>
                  <a:t>LASSO incorporates variable selection by allowing coefficients to shrink to zero</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B73FE92-1A89-40F7-86CD-B1BA8F274DD5}"/>
                  </a:ext>
                </a:extLst>
              </p:cNvPr>
              <p:cNvSpPr>
                <a:spLocks noGrp="1" noRot="1" noChangeAspect="1" noMove="1" noResize="1" noEditPoints="1" noAdjustHandles="1" noChangeArrowheads="1" noChangeShapeType="1" noTextEdit="1"/>
              </p:cNvSpPr>
              <p:nvPr>
                <p:ph idx="1"/>
              </p:nvPr>
            </p:nvSpPr>
            <p:spPr>
              <a:blipFill>
                <a:blip r:embed="rId3"/>
                <a:stretch>
                  <a:fillRect l="-522" t="-140" b="-15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579D79C-4A84-4232-96E9-D082EE04D752}"/>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25E08793-43A3-409B-9925-1B6241B9DDD3}"/>
              </a:ext>
            </a:extLst>
          </p:cNvPr>
          <p:cNvSpPr>
            <a:spLocks noGrp="1"/>
          </p:cNvSpPr>
          <p:nvPr>
            <p:ph type="sldNum" sz="quarter" idx="12"/>
          </p:nvPr>
        </p:nvSpPr>
        <p:spPr/>
        <p:txBody>
          <a:bodyPr/>
          <a:lstStyle/>
          <a:p>
            <a:fld id="{8E06CFEE-053A-4A40-A88B-A288F0289482}" type="slidenum">
              <a:rPr lang="en-US" smtClean="0"/>
              <a:t>29</a:t>
            </a:fld>
            <a:endParaRPr lang="en-US"/>
          </a:p>
        </p:txBody>
      </p:sp>
      <p:sp>
        <p:nvSpPr>
          <p:cNvPr id="8" name="TextBox 7">
            <a:extLst>
              <a:ext uri="{FF2B5EF4-FFF2-40B4-BE49-F238E27FC236}">
                <a16:creationId xmlns:a16="http://schemas.microsoft.com/office/drawing/2014/main" id="{4B4D5385-A6EE-4778-8D5B-E4DFBCFC4003}"/>
              </a:ext>
            </a:extLst>
          </p:cNvPr>
          <p:cNvSpPr txBox="1"/>
          <p:nvPr/>
        </p:nvSpPr>
        <p:spPr>
          <a:xfrm>
            <a:off x="791158" y="3333301"/>
            <a:ext cx="2083735" cy="338554"/>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Observed outcome</a:t>
            </a:r>
          </a:p>
        </p:txBody>
      </p:sp>
      <p:sp>
        <p:nvSpPr>
          <p:cNvPr id="13" name="TextBox 12">
            <a:extLst>
              <a:ext uri="{FF2B5EF4-FFF2-40B4-BE49-F238E27FC236}">
                <a16:creationId xmlns:a16="http://schemas.microsoft.com/office/drawing/2014/main" id="{2F7AE925-99FC-495A-9DFF-B53208B68BE1}"/>
              </a:ext>
            </a:extLst>
          </p:cNvPr>
          <p:cNvSpPr txBox="1"/>
          <p:nvPr/>
        </p:nvSpPr>
        <p:spPr>
          <a:xfrm>
            <a:off x="791158" y="3918886"/>
            <a:ext cx="3665227" cy="338554"/>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The intercept of our linear model</a:t>
            </a:r>
          </a:p>
        </p:txBody>
      </p:sp>
      <p:cxnSp>
        <p:nvCxnSpPr>
          <p:cNvPr id="14" name="Elbow Connector 24">
            <a:extLst>
              <a:ext uri="{FF2B5EF4-FFF2-40B4-BE49-F238E27FC236}">
                <a16:creationId xmlns:a16="http://schemas.microsoft.com/office/drawing/2014/main" id="{AC94D99B-D79B-4D77-8DEF-4A96881B9084}"/>
              </a:ext>
            </a:extLst>
          </p:cNvPr>
          <p:cNvCxnSpPr>
            <a:cxnSpLocks/>
          </p:cNvCxnSpPr>
          <p:nvPr/>
        </p:nvCxnSpPr>
        <p:spPr>
          <a:xfrm rot="10800000" flipV="1">
            <a:off x="4202726" y="2778114"/>
            <a:ext cx="1477131" cy="1346636"/>
          </a:xfrm>
          <a:prstGeom prst="bentConnector3">
            <a:avLst>
              <a:gd name="adj1" fmla="val 1588"/>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5C58B5E-76DF-4BB0-A225-0A3FE66F1393}"/>
              </a:ext>
            </a:extLst>
          </p:cNvPr>
          <p:cNvCxnSpPr>
            <a:cxnSpLocks/>
            <a:endCxn id="8" idx="3"/>
          </p:cNvCxnSpPr>
          <p:nvPr/>
        </p:nvCxnSpPr>
        <p:spPr>
          <a:xfrm rot="10800000" flipV="1">
            <a:off x="2874894" y="2768548"/>
            <a:ext cx="1775901" cy="734030"/>
          </a:xfrm>
          <a:prstGeom prst="bentConnector3">
            <a:avLst>
              <a:gd name="adj1" fmla="val 115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Left Brace 31">
            <a:extLst>
              <a:ext uri="{FF2B5EF4-FFF2-40B4-BE49-F238E27FC236}">
                <a16:creationId xmlns:a16="http://schemas.microsoft.com/office/drawing/2014/main" id="{0C63E831-59CC-421E-B010-3021531FB4CB}"/>
              </a:ext>
            </a:extLst>
          </p:cNvPr>
          <p:cNvSpPr/>
          <p:nvPr/>
        </p:nvSpPr>
        <p:spPr>
          <a:xfrm rot="16200000">
            <a:off x="7010113" y="2724108"/>
            <a:ext cx="205031" cy="472885"/>
          </a:xfrm>
          <a:prstGeom prst="lef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75000"/>
                  <a:lumOff val="25000"/>
                </a:schemeClr>
              </a:solidFill>
            </a:endParaRPr>
          </a:p>
        </p:txBody>
      </p:sp>
      <p:sp>
        <p:nvSpPr>
          <p:cNvPr id="16" name="TextBox 15">
            <a:extLst>
              <a:ext uri="{FF2B5EF4-FFF2-40B4-BE49-F238E27FC236}">
                <a16:creationId xmlns:a16="http://schemas.microsoft.com/office/drawing/2014/main" id="{075ADA65-C31B-4124-9262-68B3D3D68032}"/>
              </a:ext>
            </a:extLst>
          </p:cNvPr>
          <p:cNvSpPr txBox="1"/>
          <p:nvPr/>
        </p:nvSpPr>
        <p:spPr>
          <a:xfrm>
            <a:off x="7316402" y="4364322"/>
            <a:ext cx="3951042" cy="584775"/>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The portion of our linear model influenced by the variables (“slope”)</a:t>
            </a:r>
          </a:p>
        </p:txBody>
      </p:sp>
      <p:cxnSp>
        <p:nvCxnSpPr>
          <p:cNvPr id="17" name="Elbow Connector 24">
            <a:extLst>
              <a:ext uri="{FF2B5EF4-FFF2-40B4-BE49-F238E27FC236}">
                <a16:creationId xmlns:a16="http://schemas.microsoft.com/office/drawing/2014/main" id="{13360064-3C7C-4BE9-8331-E08584A985FF}"/>
              </a:ext>
            </a:extLst>
          </p:cNvPr>
          <p:cNvCxnSpPr>
            <a:cxnSpLocks/>
            <a:endCxn id="16" idx="1"/>
          </p:cNvCxnSpPr>
          <p:nvPr/>
        </p:nvCxnSpPr>
        <p:spPr>
          <a:xfrm rot="16200000" flipH="1">
            <a:off x="6441908" y="3782216"/>
            <a:ext cx="1546752" cy="202235"/>
          </a:xfrm>
          <a:prstGeom prst="bentConnector2">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16FFABB-52B6-4855-93E6-925E62710EDA}"/>
              </a:ext>
            </a:extLst>
          </p:cNvPr>
          <p:cNvSpPr txBox="1"/>
          <p:nvPr/>
        </p:nvSpPr>
        <p:spPr>
          <a:xfrm>
            <a:off x="8845060" y="3727187"/>
            <a:ext cx="2083735" cy="338554"/>
          </a:xfrm>
          <a:prstGeom prst="rect">
            <a:avLst/>
          </a:prstGeom>
          <a:noFill/>
        </p:spPr>
        <p:txBody>
          <a:bodyPr wrap="square" rtlCol="0">
            <a:spAutoFit/>
          </a:bodyPr>
          <a:lstStyle/>
          <a:p>
            <a:r>
              <a:rPr lang="en-US" sz="1600" dirty="0">
                <a:solidFill>
                  <a:schemeClr val="tx1">
                    <a:lumMod val="75000"/>
                    <a:lumOff val="25000"/>
                  </a:schemeClr>
                </a:solidFill>
                <a:latin typeface="Acherus Grotesque" panose="02000505000000020004" pitchFamily="50" charset="0"/>
              </a:rPr>
              <a:t>Tuning parameter</a:t>
            </a:r>
          </a:p>
        </p:txBody>
      </p:sp>
      <p:cxnSp>
        <p:nvCxnSpPr>
          <p:cNvPr id="19" name="Connector: Elbow 18">
            <a:extLst>
              <a:ext uri="{FF2B5EF4-FFF2-40B4-BE49-F238E27FC236}">
                <a16:creationId xmlns:a16="http://schemas.microsoft.com/office/drawing/2014/main" id="{5EAFA551-EC5D-4F23-9F67-BD3D74CC3585}"/>
              </a:ext>
            </a:extLst>
          </p:cNvPr>
          <p:cNvCxnSpPr>
            <a:cxnSpLocks/>
            <a:endCxn id="18" idx="1"/>
          </p:cNvCxnSpPr>
          <p:nvPr/>
        </p:nvCxnSpPr>
        <p:spPr>
          <a:xfrm rot="16200000" flipH="1">
            <a:off x="8102724" y="3154128"/>
            <a:ext cx="1250212" cy="234460"/>
          </a:xfrm>
          <a:prstGeom prst="bentConnector2">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F84C00-0451-40EA-A176-45CA49CC33BC}"/>
              </a:ext>
            </a:extLst>
          </p:cNvPr>
          <p:cNvSpPr txBox="1"/>
          <p:nvPr/>
        </p:nvSpPr>
        <p:spPr>
          <a:xfrm>
            <a:off x="9949533" y="3127206"/>
            <a:ext cx="2083735" cy="584775"/>
          </a:xfrm>
          <a:prstGeom prst="rect">
            <a:avLst/>
          </a:prstGeom>
          <a:noFill/>
        </p:spPr>
        <p:txBody>
          <a:bodyPr wrap="square" rtlCol="0">
            <a:spAutoFit/>
          </a:bodyPr>
          <a:lstStyle/>
          <a:p>
            <a:r>
              <a:rPr lang="en-US" sz="1600" b="1" dirty="0">
                <a:solidFill>
                  <a:schemeClr val="accent2"/>
                </a:solidFill>
                <a:latin typeface="Acherus Grotesque" panose="02000505000000020004" pitchFamily="50" charset="0"/>
              </a:rPr>
              <a:t>Absolute value </a:t>
            </a:r>
            <a:r>
              <a:rPr lang="en-US" sz="1600" dirty="0">
                <a:solidFill>
                  <a:schemeClr val="tx1">
                    <a:lumMod val="75000"/>
                    <a:lumOff val="25000"/>
                  </a:schemeClr>
                </a:solidFill>
                <a:latin typeface="Acherus Grotesque" panose="02000505000000020004" pitchFamily="50" charset="0"/>
              </a:rPr>
              <a:t>of model coefficients</a:t>
            </a:r>
          </a:p>
        </p:txBody>
      </p:sp>
      <p:cxnSp>
        <p:nvCxnSpPr>
          <p:cNvPr id="22" name="Connector: Elbow 21">
            <a:extLst>
              <a:ext uri="{FF2B5EF4-FFF2-40B4-BE49-F238E27FC236}">
                <a16:creationId xmlns:a16="http://schemas.microsoft.com/office/drawing/2014/main" id="{2ED98E17-310A-4AA9-B010-C75991B37E08}"/>
              </a:ext>
            </a:extLst>
          </p:cNvPr>
          <p:cNvCxnSpPr>
            <a:cxnSpLocks/>
            <a:endCxn id="21" idx="1"/>
          </p:cNvCxnSpPr>
          <p:nvPr/>
        </p:nvCxnSpPr>
        <p:spPr>
          <a:xfrm rot="16200000" flipH="1">
            <a:off x="9392271" y="2862331"/>
            <a:ext cx="625517" cy="489007"/>
          </a:xfrm>
          <a:prstGeom prst="bentConnector2">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48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A361C9-AA3A-4F6E-A3EC-39006FBD28B3}"/>
              </a:ext>
            </a:extLst>
          </p:cNvPr>
          <p:cNvSpPr>
            <a:spLocks noGrp="1"/>
          </p:cNvSpPr>
          <p:nvPr>
            <p:ph type="ftr" sz="quarter" idx="11"/>
          </p:nvPr>
        </p:nvSpPr>
        <p:spPr/>
        <p:txBody>
          <a:bodyPr/>
          <a:lstStyle/>
          <a:p>
            <a:r>
              <a:rPr lang="en-US" dirty="0"/>
              <a:t>Linear Model Improvements</a:t>
            </a:r>
          </a:p>
        </p:txBody>
      </p:sp>
      <p:sp>
        <p:nvSpPr>
          <p:cNvPr id="3" name="Text Placeholder 2">
            <a:extLst>
              <a:ext uri="{FF2B5EF4-FFF2-40B4-BE49-F238E27FC236}">
                <a16:creationId xmlns:a16="http://schemas.microsoft.com/office/drawing/2014/main" id="{B1AA80F0-0D5B-4939-8145-EF6E90E10D04}"/>
              </a:ext>
            </a:extLst>
          </p:cNvPr>
          <p:cNvSpPr>
            <a:spLocks noGrp="1"/>
          </p:cNvSpPr>
          <p:nvPr>
            <p:ph type="body" idx="1"/>
          </p:nvPr>
        </p:nvSpPr>
        <p:spPr/>
        <p:txBody>
          <a:bodyPr/>
          <a:lstStyle/>
          <a:p>
            <a:r>
              <a:rPr lang="en-US" dirty="0"/>
              <a:t>Linear Model Improvements</a:t>
            </a:r>
          </a:p>
        </p:txBody>
      </p:sp>
      <p:sp>
        <p:nvSpPr>
          <p:cNvPr id="4" name="Slide Number Placeholder 3">
            <a:extLst>
              <a:ext uri="{FF2B5EF4-FFF2-40B4-BE49-F238E27FC236}">
                <a16:creationId xmlns:a16="http://schemas.microsoft.com/office/drawing/2014/main" id="{64BAE567-407B-4C92-B4FD-9440344E4E42}"/>
              </a:ext>
            </a:extLst>
          </p:cNvPr>
          <p:cNvSpPr>
            <a:spLocks noGrp="1"/>
          </p:cNvSpPr>
          <p:nvPr>
            <p:ph type="sldNum" sz="quarter" idx="12"/>
          </p:nvPr>
        </p:nvSpPr>
        <p:spPr/>
        <p:txBody>
          <a:bodyPr/>
          <a:lstStyle/>
          <a:p>
            <a:fld id="{8E06CFEE-053A-4A40-A88B-A288F0289482}" type="slidenum">
              <a:rPr lang="en-US" smtClean="0"/>
              <a:pPr/>
              <a:t>3</a:t>
            </a:fld>
            <a:endParaRPr lang="en-US"/>
          </a:p>
        </p:txBody>
      </p:sp>
    </p:spTree>
    <p:extLst>
      <p:ext uri="{BB962C8B-B14F-4D97-AF65-F5344CB8AC3E}">
        <p14:creationId xmlns:p14="http://schemas.microsoft.com/office/powerpoint/2010/main" val="4164593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E7CC-CB85-40E7-9752-208300D2D882}"/>
              </a:ext>
            </a:extLst>
          </p:cNvPr>
          <p:cNvSpPr>
            <a:spLocks noGrp="1"/>
          </p:cNvSpPr>
          <p:nvPr>
            <p:ph type="title"/>
          </p:nvPr>
        </p:nvSpPr>
        <p:spPr/>
        <p:txBody>
          <a:bodyPr/>
          <a:lstStyle/>
          <a:p>
            <a:r>
              <a:rPr lang="en-US" dirty="0"/>
              <a:t>Ridge regression uses a squared penalty and LASSO uses an absolute value penalty</a:t>
            </a:r>
          </a:p>
        </p:txBody>
      </p:sp>
      <p:sp>
        <p:nvSpPr>
          <p:cNvPr id="6" name="Content Placeholder 5">
            <a:extLst>
              <a:ext uri="{FF2B5EF4-FFF2-40B4-BE49-F238E27FC236}">
                <a16:creationId xmlns:a16="http://schemas.microsoft.com/office/drawing/2014/main" id="{28E5BC1E-565F-4B0E-8353-20A59FFEF561}"/>
              </a:ext>
            </a:extLst>
          </p:cNvPr>
          <p:cNvSpPr>
            <a:spLocks noGrp="1"/>
          </p:cNvSpPr>
          <p:nvPr>
            <p:ph sz="half" idx="1"/>
          </p:nvPr>
        </p:nvSpPr>
        <p:spPr/>
        <p:txBody>
          <a:bodyPr/>
          <a:lstStyle/>
          <a:p>
            <a:r>
              <a:rPr lang="en-US" dirty="0"/>
              <a:t>Ridge regression shrinks estimators, but none exactly to 0 (only asymptotically).</a:t>
            </a:r>
          </a:p>
          <a:p>
            <a:r>
              <a:rPr lang="en-US" dirty="0"/>
              <a:t>LASSO may shrink some estimators exactly to 0 </a:t>
            </a:r>
          </a:p>
          <a:p>
            <a:r>
              <a:rPr lang="en-US" dirty="0"/>
              <a:t>This means LASSO can be used for variable selection by examining which estimators go to 0!</a:t>
            </a:r>
          </a:p>
          <a:p>
            <a:endParaRPr lang="en-US" dirty="0"/>
          </a:p>
        </p:txBody>
      </p:sp>
      <p:sp>
        <p:nvSpPr>
          <p:cNvPr id="4" name="Footer Placeholder 3">
            <a:extLst>
              <a:ext uri="{FF2B5EF4-FFF2-40B4-BE49-F238E27FC236}">
                <a16:creationId xmlns:a16="http://schemas.microsoft.com/office/drawing/2014/main" id="{FDB2E88C-5273-4475-A6DD-665E1CBD3ED3}"/>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5C4C115F-147C-4987-B05A-B7FBDF310BF1}"/>
              </a:ext>
            </a:extLst>
          </p:cNvPr>
          <p:cNvSpPr>
            <a:spLocks noGrp="1"/>
          </p:cNvSpPr>
          <p:nvPr>
            <p:ph type="sldNum" sz="quarter" idx="12"/>
          </p:nvPr>
        </p:nvSpPr>
        <p:spPr/>
        <p:txBody>
          <a:bodyPr/>
          <a:lstStyle/>
          <a:p>
            <a:fld id="{8E06CFEE-053A-4A40-A88B-A288F0289482}" type="slidenum">
              <a:rPr lang="en-US" smtClean="0"/>
              <a:t>30</a:t>
            </a:fld>
            <a:endParaRPr lang="en-US"/>
          </a:p>
        </p:txBody>
      </p:sp>
      <p:pic>
        <p:nvPicPr>
          <p:cNvPr id="8" name="그림 2">
            <a:extLst>
              <a:ext uri="{FF2B5EF4-FFF2-40B4-BE49-F238E27FC236}">
                <a16:creationId xmlns:a16="http://schemas.microsoft.com/office/drawing/2014/main" id="{D7D87151-86D1-44BB-9294-36E958E2B179}"/>
              </a:ext>
            </a:extLst>
          </p:cNvPr>
          <p:cNvPicPr>
            <a:picLocks noChangeAspect="1"/>
          </p:cNvPicPr>
          <p:nvPr/>
        </p:nvPicPr>
        <p:blipFill rotWithShape="1">
          <a:blip r:embed="rId3"/>
          <a:srcRect l="47755"/>
          <a:stretch/>
        </p:blipFill>
        <p:spPr>
          <a:xfrm>
            <a:off x="6133556" y="2670453"/>
            <a:ext cx="2743200" cy="2961304"/>
          </a:xfrm>
          <a:prstGeom prst="rect">
            <a:avLst/>
          </a:prstGeom>
        </p:spPr>
      </p:pic>
      <p:sp>
        <p:nvSpPr>
          <p:cNvPr id="9" name="TextBox 8">
            <a:extLst>
              <a:ext uri="{FF2B5EF4-FFF2-40B4-BE49-F238E27FC236}">
                <a16:creationId xmlns:a16="http://schemas.microsoft.com/office/drawing/2014/main" id="{E557244F-6803-4E64-B296-216ABCD1E645}"/>
              </a:ext>
            </a:extLst>
          </p:cNvPr>
          <p:cNvSpPr txBox="1"/>
          <p:nvPr/>
        </p:nvSpPr>
        <p:spPr>
          <a:xfrm>
            <a:off x="9678378" y="1885459"/>
            <a:ext cx="1777526" cy="369332"/>
          </a:xfrm>
          <a:prstGeom prst="rect">
            <a:avLst/>
          </a:prstGeom>
          <a:noFill/>
        </p:spPr>
        <p:txBody>
          <a:bodyPr wrap="square" rtlCol="0">
            <a:spAutoFit/>
          </a:bodyPr>
          <a:lstStyle/>
          <a:p>
            <a:pPr algn="ctr"/>
            <a:r>
              <a:rPr lang="en-US" sz="1800" b="1" dirty="0">
                <a:solidFill>
                  <a:schemeClr val="accent2"/>
                </a:solidFill>
                <a:latin typeface="Acherus Grotesque" panose="02000505000000020004" pitchFamily="50" charset="0"/>
              </a:rPr>
              <a:t>LASSO</a:t>
            </a:r>
          </a:p>
        </p:txBody>
      </p:sp>
      <p:sp>
        <p:nvSpPr>
          <p:cNvPr id="10" name="TextBox 9">
            <a:extLst>
              <a:ext uri="{FF2B5EF4-FFF2-40B4-BE49-F238E27FC236}">
                <a16:creationId xmlns:a16="http://schemas.microsoft.com/office/drawing/2014/main" id="{F3294DF6-8681-4257-8584-CA7261E85BF3}"/>
              </a:ext>
            </a:extLst>
          </p:cNvPr>
          <p:cNvSpPr txBox="1"/>
          <p:nvPr/>
        </p:nvSpPr>
        <p:spPr>
          <a:xfrm>
            <a:off x="6375320" y="1885459"/>
            <a:ext cx="1777526" cy="369332"/>
          </a:xfrm>
          <a:prstGeom prst="rect">
            <a:avLst/>
          </a:prstGeom>
          <a:noFill/>
        </p:spPr>
        <p:txBody>
          <a:bodyPr wrap="square" rtlCol="0">
            <a:spAutoFit/>
          </a:bodyPr>
          <a:lstStyle/>
          <a:p>
            <a:pPr algn="ctr"/>
            <a:r>
              <a:rPr lang="en-US" sz="1800" b="1" dirty="0">
                <a:solidFill>
                  <a:schemeClr val="accent1"/>
                </a:solidFill>
                <a:latin typeface="Acherus Grotesque" panose="02000505000000020004" pitchFamily="50" charset="0"/>
              </a:rPr>
              <a:t>Ridge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0146413-FE32-4812-A634-11BD2AFA4A21}"/>
                  </a:ext>
                </a:extLst>
              </p:cNvPr>
              <p:cNvSpPr txBox="1"/>
              <p:nvPr/>
            </p:nvSpPr>
            <p:spPr>
              <a:xfrm>
                <a:off x="8906064" y="5742528"/>
                <a:ext cx="2330506" cy="369332"/>
              </a:xfrm>
              <a:prstGeom prst="rect">
                <a:avLst/>
              </a:prstGeom>
              <a:noFill/>
            </p:spPr>
            <p:txBody>
              <a:bodyPr wrap="square" rtlCol="0">
                <a:spAutoFit/>
              </a:bodyPr>
              <a:lstStyle/>
              <a:p>
                <a:pPr algn="ctr"/>
                <a14:m>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panose="02040503050406030204" pitchFamily="18" charset="0"/>
                            <a:ea typeface="Cambria Math" panose="02040503050406030204" pitchFamily="18" charset="0"/>
                          </a:rPr>
                          <m:t>𝜷</m:t>
                        </m:r>
                      </m:e>
                      <m:sub>
                        <m:r>
                          <a:rPr lang="en-US" b="1" i="1" smtClean="0">
                            <a:solidFill>
                              <a:schemeClr val="tx1">
                                <a:lumMod val="75000"/>
                                <a:lumOff val="25000"/>
                              </a:schemeClr>
                            </a:solidFill>
                            <a:latin typeface="Cambria Math" panose="02040503050406030204" pitchFamily="18" charset="0"/>
                          </a:rPr>
                          <m:t>𝟏</m:t>
                        </m:r>
                      </m:sub>
                    </m:sSub>
                    <m:r>
                      <a:rPr lang="en-US" b="1" i="1" smtClean="0">
                        <a:solidFill>
                          <a:schemeClr val="tx1">
                            <a:lumMod val="75000"/>
                            <a:lumOff val="25000"/>
                          </a:schemeClr>
                        </a:solidFill>
                        <a:latin typeface="Cambria Math" panose="02040503050406030204" pitchFamily="18" charset="0"/>
                      </a:rPr>
                      <m:t> </m:t>
                    </m:r>
                  </m:oMath>
                </a14:m>
                <a:r>
                  <a:rPr lang="en-US" b="1" dirty="0">
                    <a:solidFill>
                      <a:schemeClr val="tx1">
                        <a:lumMod val="75000"/>
                        <a:lumOff val="25000"/>
                      </a:schemeClr>
                    </a:solidFill>
                    <a:latin typeface="Acherus Grotesque" panose="02000505000000020004" pitchFamily="50" charset="0"/>
                  </a:rPr>
                  <a:t>shrinks to </a:t>
                </a:r>
                <a:r>
                  <a:rPr lang="en-US" b="1" dirty="0">
                    <a:solidFill>
                      <a:schemeClr val="accent2"/>
                    </a:solidFill>
                    <a:latin typeface="Acherus Grotesque" panose="02000505000000020004" pitchFamily="50" charset="0"/>
                  </a:rPr>
                  <a:t>Zero</a:t>
                </a:r>
                <a:r>
                  <a:rPr lang="en-US" b="1" dirty="0">
                    <a:solidFill>
                      <a:schemeClr val="tx1">
                        <a:lumMod val="75000"/>
                        <a:lumOff val="25000"/>
                      </a:schemeClr>
                    </a:solidFill>
                    <a:latin typeface="Acherus Grotesque" panose="02000505000000020004" pitchFamily="50" charset="0"/>
                  </a:rPr>
                  <a:t>!</a:t>
                </a:r>
              </a:p>
            </p:txBody>
          </p:sp>
        </mc:Choice>
        <mc:Fallback xmlns="">
          <p:sp>
            <p:nvSpPr>
              <p:cNvPr id="11" name="TextBox 10">
                <a:extLst>
                  <a:ext uri="{FF2B5EF4-FFF2-40B4-BE49-F238E27FC236}">
                    <a16:creationId xmlns:a16="http://schemas.microsoft.com/office/drawing/2014/main" id="{F0146413-FE32-4812-A634-11BD2AFA4A21}"/>
                  </a:ext>
                </a:extLst>
              </p:cNvPr>
              <p:cNvSpPr txBox="1">
                <a:spLocks noRot="1" noChangeAspect="1" noMove="1" noResize="1" noEditPoints="1" noAdjustHandles="1" noChangeArrowheads="1" noChangeShapeType="1" noTextEdit="1"/>
              </p:cNvSpPr>
              <p:nvPr/>
            </p:nvSpPr>
            <p:spPr>
              <a:xfrm>
                <a:off x="8906064" y="5742528"/>
                <a:ext cx="2330506" cy="369332"/>
              </a:xfrm>
              <a:prstGeom prst="rect">
                <a:avLst/>
              </a:prstGeom>
              <a:blipFill>
                <a:blip r:embed="rId4"/>
                <a:stretch>
                  <a:fillRect t="-6557" r="-785"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826FD4-C7BD-4BD6-8CD2-E0EE1819DAFB}"/>
                  </a:ext>
                </a:extLst>
              </p:cNvPr>
              <p:cNvSpPr txBox="1"/>
              <p:nvPr/>
            </p:nvSpPr>
            <p:spPr>
              <a:xfrm>
                <a:off x="6054972" y="5663127"/>
                <a:ext cx="2054601" cy="646331"/>
              </a:xfrm>
              <a:prstGeom prst="rect">
                <a:avLst/>
              </a:prstGeom>
              <a:noFill/>
            </p:spPr>
            <p:txBody>
              <a:bodyPr wrap="square" rtlCol="0">
                <a:spAutoFit/>
              </a:bodyPr>
              <a:lstStyle/>
              <a:p>
                <a:pPr algn="ctr"/>
                <a14:m>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panose="02040503050406030204" pitchFamily="18" charset="0"/>
                            <a:ea typeface="Cambria Math" panose="02040503050406030204" pitchFamily="18" charset="0"/>
                          </a:rPr>
                          <m:t>𝜷</m:t>
                        </m:r>
                      </m:e>
                      <m:sub>
                        <m:r>
                          <a:rPr lang="en-US" b="1" i="1" smtClean="0">
                            <a:solidFill>
                              <a:schemeClr val="tx1">
                                <a:lumMod val="75000"/>
                                <a:lumOff val="25000"/>
                              </a:schemeClr>
                            </a:solidFill>
                            <a:latin typeface="Cambria Math" panose="02040503050406030204" pitchFamily="18" charset="0"/>
                          </a:rPr>
                          <m:t>𝟏</m:t>
                        </m:r>
                      </m:sub>
                    </m:sSub>
                  </m:oMath>
                </a14:m>
                <a:r>
                  <a:rPr lang="en-US" b="1" dirty="0">
                    <a:solidFill>
                      <a:schemeClr val="tx1">
                        <a:lumMod val="75000"/>
                        <a:lumOff val="25000"/>
                      </a:schemeClr>
                    </a:solidFill>
                    <a:latin typeface="Acherus Grotesque" panose="02000505000000020004" pitchFamily="50" charset="0"/>
                  </a:rPr>
                  <a:t>and </a:t>
                </a:r>
                <a14:m>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panose="02040503050406030204" pitchFamily="18" charset="0"/>
                            <a:ea typeface="Cambria Math" panose="02040503050406030204" pitchFamily="18" charset="0"/>
                          </a:rPr>
                          <m:t>𝜷</m:t>
                        </m:r>
                      </m:e>
                      <m:sub>
                        <m:r>
                          <a:rPr lang="en-US" b="1" i="1" smtClean="0">
                            <a:solidFill>
                              <a:schemeClr val="tx1">
                                <a:lumMod val="75000"/>
                                <a:lumOff val="25000"/>
                              </a:schemeClr>
                            </a:solidFill>
                            <a:latin typeface="Cambria Math" panose="02040503050406030204" pitchFamily="18" charset="0"/>
                          </a:rPr>
                          <m:t>𝟐</m:t>
                        </m:r>
                      </m:sub>
                    </m:sSub>
                  </m:oMath>
                </a14:m>
                <a:r>
                  <a:rPr lang="en-US" b="1" dirty="0">
                    <a:solidFill>
                      <a:schemeClr val="tx1">
                        <a:lumMod val="75000"/>
                        <a:lumOff val="25000"/>
                      </a:schemeClr>
                    </a:solidFill>
                    <a:latin typeface="Acherus Grotesque" panose="02000505000000020004" pitchFamily="50" charset="0"/>
                  </a:rPr>
                  <a:t> shrink</a:t>
                </a:r>
              </a:p>
              <a:p>
                <a:pPr algn="ctr"/>
                <a:r>
                  <a:rPr lang="en-US" b="1" dirty="0">
                    <a:solidFill>
                      <a:schemeClr val="tx1">
                        <a:lumMod val="75000"/>
                        <a:lumOff val="25000"/>
                      </a:schemeClr>
                    </a:solidFill>
                    <a:latin typeface="Acherus Grotesque" panose="02000505000000020004" pitchFamily="50" charset="0"/>
                  </a:rPr>
                  <a:t>but not to zero.</a:t>
                </a:r>
              </a:p>
            </p:txBody>
          </p:sp>
        </mc:Choice>
        <mc:Fallback xmlns="">
          <p:sp>
            <p:nvSpPr>
              <p:cNvPr id="12" name="TextBox 11">
                <a:extLst>
                  <a:ext uri="{FF2B5EF4-FFF2-40B4-BE49-F238E27FC236}">
                    <a16:creationId xmlns:a16="http://schemas.microsoft.com/office/drawing/2014/main" id="{CE826FD4-C7BD-4BD6-8CD2-E0EE1819DAFB}"/>
                  </a:ext>
                </a:extLst>
              </p:cNvPr>
              <p:cNvSpPr txBox="1">
                <a:spLocks noRot="1" noChangeAspect="1" noMove="1" noResize="1" noEditPoints="1" noAdjustHandles="1" noChangeArrowheads="1" noChangeShapeType="1" noTextEdit="1"/>
              </p:cNvSpPr>
              <p:nvPr/>
            </p:nvSpPr>
            <p:spPr>
              <a:xfrm>
                <a:off x="6054972" y="5663127"/>
                <a:ext cx="2054601" cy="646331"/>
              </a:xfrm>
              <a:prstGeom prst="rect">
                <a:avLst/>
              </a:prstGeom>
              <a:blipFill>
                <a:blip r:embed="rId5"/>
                <a:stretch>
                  <a:fillRect t="-4717" b="-1509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48E8C4C-3CC8-4CA3-98BD-A82011C69F0B}"/>
              </a:ext>
            </a:extLst>
          </p:cNvPr>
          <p:cNvSpPr txBox="1"/>
          <p:nvPr/>
        </p:nvSpPr>
        <p:spPr>
          <a:xfrm>
            <a:off x="7989281" y="1559381"/>
            <a:ext cx="2011680" cy="457200"/>
          </a:xfrm>
          <a:prstGeom prst="rect">
            <a:avLst/>
          </a:prstGeom>
          <a:noFill/>
        </p:spPr>
        <p:txBody>
          <a:bodyPr wrap="square" rtlCol="0">
            <a:spAutoFit/>
          </a:bodyPr>
          <a:lstStyle/>
          <a:p>
            <a:pPr algn="ctr"/>
            <a:r>
              <a:rPr lang="en-US" sz="2400" b="1" dirty="0">
                <a:latin typeface="Acherus Grotesque" panose="02000505000000020004" pitchFamily="50" charset="0"/>
              </a:rPr>
              <a:t>2D Example</a:t>
            </a:r>
          </a:p>
        </p:txBody>
      </p:sp>
      <p:pic>
        <p:nvPicPr>
          <p:cNvPr id="14" name="그림 2">
            <a:extLst>
              <a:ext uri="{FF2B5EF4-FFF2-40B4-BE49-F238E27FC236}">
                <a16:creationId xmlns:a16="http://schemas.microsoft.com/office/drawing/2014/main" id="{296BE1EF-8550-49C3-94AD-18A761BEB084}"/>
              </a:ext>
            </a:extLst>
          </p:cNvPr>
          <p:cNvPicPr>
            <a:picLocks noChangeAspect="1"/>
          </p:cNvPicPr>
          <p:nvPr/>
        </p:nvPicPr>
        <p:blipFill rotWithShape="1">
          <a:blip r:embed="rId3"/>
          <a:srcRect r="50046"/>
          <a:stretch/>
        </p:blipFill>
        <p:spPr>
          <a:xfrm>
            <a:off x="9255688" y="2674396"/>
            <a:ext cx="2622906" cy="296130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EE77E7-512A-4BD2-9E1A-1519155AA758}"/>
                  </a:ext>
                </a:extLst>
              </p:cNvPr>
              <p:cNvSpPr txBox="1"/>
              <p:nvPr/>
            </p:nvSpPr>
            <p:spPr>
              <a:xfrm>
                <a:off x="6078852" y="2223316"/>
                <a:ext cx="2876054" cy="600677"/>
              </a:xfrm>
              <a:prstGeom prst="rect">
                <a:avLst/>
              </a:prstGeom>
              <a:noFill/>
            </p:spPr>
            <p:txBody>
              <a:bodyPr wrap="square" rtlCol="0">
                <a:spAutoFit/>
              </a:bodyPr>
              <a:lstStyle/>
              <a:p>
                <a:pPr algn="ctr"/>
                <a14:m>
                  <m:oMath xmlns:m="http://schemas.openxmlformats.org/officeDocument/2006/math">
                    <m:sSubSup>
                      <m:sSubSupPr>
                        <m:ctrlPr>
                          <a:rPr lang="en-US" sz="1600" b="1" i="1" smtClean="0">
                            <a:solidFill>
                              <a:schemeClr val="accent1"/>
                            </a:solidFill>
                            <a:latin typeface="Cambria Math" panose="02040503050406030204" pitchFamily="18" charset="0"/>
                          </a:rPr>
                        </m:ctrlPr>
                      </m:sSubSupPr>
                      <m:e>
                        <m:r>
                          <a:rPr lang="en-US" sz="1600" b="1" i="1" smtClean="0">
                            <a:solidFill>
                              <a:schemeClr val="accent1"/>
                            </a:solidFill>
                            <a:latin typeface="Cambria Math" panose="02040503050406030204" pitchFamily="18" charset="0"/>
                            <a:ea typeface="Cambria Math" panose="02040503050406030204" pitchFamily="18" charset="0"/>
                          </a:rPr>
                          <m:t>𝜷</m:t>
                        </m:r>
                      </m:e>
                      <m:sub>
                        <m:r>
                          <a:rPr lang="en-US" sz="1600" b="1" i="1" smtClean="0">
                            <a:solidFill>
                              <a:schemeClr val="accent1"/>
                            </a:solidFill>
                            <a:latin typeface="Cambria Math" panose="02040503050406030204" pitchFamily="18" charset="0"/>
                          </a:rPr>
                          <m:t>𝟏</m:t>
                        </m:r>
                      </m:sub>
                      <m:sup>
                        <m:r>
                          <a:rPr lang="en-US" sz="1600" b="1" i="1" smtClean="0">
                            <a:solidFill>
                              <a:schemeClr val="accent1"/>
                            </a:solidFill>
                            <a:latin typeface="Cambria Math" panose="02040503050406030204" pitchFamily="18" charset="0"/>
                          </a:rPr>
                          <m:t>𝟐</m:t>
                        </m:r>
                      </m:sup>
                    </m:sSubSup>
                    <m:r>
                      <a:rPr lang="en-US" sz="1600" b="1" i="1" smtClean="0">
                        <a:solidFill>
                          <a:schemeClr val="accent1"/>
                        </a:solidFill>
                        <a:latin typeface="Cambria Math" panose="02040503050406030204" pitchFamily="18" charset="0"/>
                      </a:rPr>
                      <m:t>+</m:t>
                    </m:r>
                    <m:sSubSup>
                      <m:sSubSupPr>
                        <m:ctrlPr>
                          <a:rPr lang="en-US" sz="1600" b="1" i="1" smtClean="0">
                            <a:solidFill>
                              <a:schemeClr val="accent1"/>
                            </a:solidFill>
                            <a:latin typeface="Cambria Math" panose="02040503050406030204" pitchFamily="18" charset="0"/>
                          </a:rPr>
                        </m:ctrlPr>
                      </m:sSubSupPr>
                      <m:e>
                        <m:r>
                          <a:rPr lang="en-US" sz="1600" b="1" i="1" smtClean="0">
                            <a:solidFill>
                              <a:schemeClr val="accent1"/>
                            </a:solidFill>
                            <a:latin typeface="Cambria Math" panose="02040503050406030204" pitchFamily="18" charset="0"/>
                            <a:ea typeface="Cambria Math" panose="02040503050406030204" pitchFamily="18" charset="0"/>
                          </a:rPr>
                          <m:t>𝜷</m:t>
                        </m:r>
                      </m:e>
                      <m:sub>
                        <m:r>
                          <a:rPr lang="en-US" sz="1600" b="1" i="1" smtClean="0">
                            <a:solidFill>
                              <a:schemeClr val="accent1"/>
                            </a:solidFill>
                            <a:latin typeface="Cambria Math" panose="02040503050406030204" pitchFamily="18" charset="0"/>
                          </a:rPr>
                          <m:t>𝟐</m:t>
                        </m:r>
                      </m:sub>
                      <m:sup>
                        <m:r>
                          <a:rPr lang="en-US" sz="1600" b="1" i="1" smtClean="0">
                            <a:solidFill>
                              <a:schemeClr val="accent1"/>
                            </a:solidFill>
                            <a:latin typeface="Cambria Math" panose="02040503050406030204" pitchFamily="18" charset="0"/>
                          </a:rPr>
                          <m:t>𝟐</m:t>
                        </m:r>
                      </m:sup>
                    </m:sSubSup>
                  </m:oMath>
                </a14:m>
                <a:r>
                  <a:rPr lang="en-US" sz="1600" b="1" dirty="0">
                    <a:solidFill>
                      <a:schemeClr val="accent1"/>
                    </a:solidFill>
                    <a:latin typeface="Acherus Grotesque" panose="02000505000000020004" pitchFamily="50" charset="0"/>
                  </a:rPr>
                  <a:t> </a:t>
                </a:r>
                <a:r>
                  <a:rPr lang="en-US" sz="1600" dirty="0">
                    <a:solidFill>
                      <a:schemeClr val="tx1">
                        <a:lumMod val="75000"/>
                        <a:lumOff val="25000"/>
                      </a:schemeClr>
                    </a:solidFill>
                    <a:latin typeface="Acherus Grotesque" panose="02000505000000020004" pitchFamily="50" charset="0"/>
                  </a:rPr>
                  <a:t>yields a </a:t>
                </a:r>
                <a:r>
                  <a:rPr lang="en-US" sz="1600" b="1" dirty="0">
                    <a:solidFill>
                      <a:schemeClr val="accent1"/>
                    </a:solidFill>
                    <a:latin typeface="Acherus Grotesque" panose="02000505000000020004" pitchFamily="50" charset="0"/>
                  </a:rPr>
                  <a:t>circular</a:t>
                </a:r>
                <a:r>
                  <a:rPr lang="en-US" sz="1600" dirty="0">
                    <a:solidFill>
                      <a:schemeClr val="tx1">
                        <a:lumMod val="75000"/>
                        <a:lumOff val="25000"/>
                      </a:schemeClr>
                    </a:solidFill>
                    <a:latin typeface="Acherus Grotesque" panose="02000505000000020004" pitchFamily="50" charset="0"/>
                  </a:rPr>
                  <a:t> constraint region</a:t>
                </a:r>
              </a:p>
            </p:txBody>
          </p:sp>
        </mc:Choice>
        <mc:Fallback xmlns="">
          <p:sp>
            <p:nvSpPr>
              <p:cNvPr id="15" name="TextBox 14">
                <a:extLst>
                  <a:ext uri="{FF2B5EF4-FFF2-40B4-BE49-F238E27FC236}">
                    <a16:creationId xmlns:a16="http://schemas.microsoft.com/office/drawing/2014/main" id="{15EE77E7-512A-4BD2-9E1A-1519155AA758}"/>
                  </a:ext>
                </a:extLst>
              </p:cNvPr>
              <p:cNvSpPr txBox="1">
                <a:spLocks noRot="1" noChangeAspect="1" noMove="1" noResize="1" noEditPoints="1" noAdjustHandles="1" noChangeArrowheads="1" noChangeShapeType="1" noTextEdit="1"/>
              </p:cNvSpPr>
              <p:nvPr/>
            </p:nvSpPr>
            <p:spPr>
              <a:xfrm>
                <a:off x="6078852" y="2223316"/>
                <a:ext cx="2876054" cy="600677"/>
              </a:xfrm>
              <a:prstGeom prst="rect">
                <a:avLst/>
              </a:prstGeom>
              <a:blipFill>
                <a:blip r:embed="rId6"/>
                <a:stretch>
                  <a:fillRect b="-12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E2CF466-3C98-44EA-8088-EC8771819EBE}"/>
                  </a:ext>
                </a:extLst>
              </p:cNvPr>
              <p:cNvSpPr txBox="1"/>
              <p:nvPr/>
            </p:nvSpPr>
            <p:spPr>
              <a:xfrm>
                <a:off x="9046373" y="2223316"/>
                <a:ext cx="3017520" cy="830997"/>
              </a:xfrm>
              <a:prstGeom prst="rect">
                <a:avLst/>
              </a:prstGeom>
              <a:noFill/>
            </p:spPr>
            <p:txBody>
              <a:bodyPr wrap="square" rtlCol="0">
                <a:spAutoFit/>
              </a:bodyPr>
              <a:lstStyle/>
              <a:p>
                <a:pPr algn="ctr"/>
                <a14:m>
                  <m:oMath xmlns:m="http://schemas.openxmlformats.org/officeDocument/2006/math">
                    <m:d>
                      <m:dPr>
                        <m:begChr m:val="|"/>
                        <m:endChr m:val="|"/>
                        <m:ctrlPr>
                          <a:rPr lang="en-US" sz="1600" b="1" i="1" smtClean="0">
                            <a:solidFill>
                              <a:schemeClr val="accent2"/>
                            </a:solidFill>
                            <a:latin typeface="Cambria Math" panose="02040503050406030204" pitchFamily="18" charset="0"/>
                          </a:rPr>
                        </m:ctrlPr>
                      </m:dPr>
                      <m:e>
                        <m:sSub>
                          <m:sSubPr>
                            <m:ctrlPr>
                              <a:rPr lang="en-US" sz="1600" b="1" i="1" smtClean="0">
                                <a:solidFill>
                                  <a:schemeClr val="accent2"/>
                                </a:solidFill>
                                <a:latin typeface="Cambria Math" panose="02040503050406030204" pitchFamily="18" charset="0"/>
                              </a:rPr>
                            </m:ctrlPr>
                          </m:sSubPr>
                          <m:e>
                            <m:r>
                              <a:rPr lang="en-US" sz="1600" b="1" i="1" smtClean="0">
                                <a:solidFill>
                                  <a:schemeClr val="accent2"/>
                                </a:solidFill>
                                <a:latin typeface="Cambria Math" panose="02040503050406030204" pitchFamily="18" charset="0"/>
                                <a:ea typeface="Cambria Math" panose="02040503050406030204" pitchFamily="18" charset="0"/>
                              </a:rPr>
                              <m:t>𝜷</m:t>
                            </m:r>
                          </m:e>
                          <m:sub>
                            <m:r>
                              <a:rPr lang="en-US" sz="1600" b="1" i="1" smtClean="0">
                                <a:solidFill>
                                  <a:schemeClr val="accent2"/>
                                </a:solidFill>
                                <a:latin typeface="Cambria Math" panose="02040503050406030204" pitchFamily="18" charset="0"/>
                              </a:rPr>
                              <m:t>𝟏</m:t>
                            </m:r>
                          </m:sub>
                        </m:sSub>
                      </m:e>
                    </m:d>
                    <m:r>
                      <a:rPr lang="en-US" sz="1600" b="1" i="1" smtClean="0">
                        <a:solidFill>
                          <a:schemeClr val="accent2"/>
                        </a:solidFill>
                        <a:latin typeface="Cambria Math" panose="02040503050406030204" pitchFamily="18" charset="0"/>
                      </a:rPr>
                      <m:t>+</m:t>
                    </m:r>
                    <m:d>
                      <m:dPr>
                        <m:begChr m:val="|"/>
                        <m:endChr m:val="|"/>
                        <m:ctrlPr>
                          <a:rPr lang="en-US" sz="1600" b="1" i="1" smtClean="0">
                            <a:solidFill>
                              <a:schemeClr val="accent2"/>
                            </a:solidFill>
                            <a:latin typeface="Cambria Math" panose="02040503050406030204" pitchFamily="18" charset="0"/>
                          </a:rPr>
                        </m:ctrlPr>
                      </m:dPr>
                      <m:e>
                        <m:sSub>
                          <m:sSubPr>
                            <m:ctrlPr>
                              <a:rPr lang="en-US" sz="1600" b="1" i="1" smtClean="0">
                                <a:solidFill>
                                  <a:schemeClr val="accent2"/>
                                </a:solidFill>
                                <a:latin typeface="Cambria Math" panose="02040503050406030204" pitchFamily="18" charset="0"/>
                              </a:rPr>
                            </m:ctrlPr>
                          </m:sSubPr>
                          <m:e>
                            <m:r>
                              <a:rPr lang="en-US" sz="1600" b="1" i="1" smtClean="0">
                                <a:solidFill>
                                  <a:schemeClr val="accent2"/>
                                </a:solidFill>
                                <a:latin typeface="Cambria Math" panose="02040503050406030204" pitchFamily="18" charset="0"/>
                                <a:ea typeface="Cambria Math" panose="02040503050406030204" pitchFamily="18" charset="0"/>
                              </a:rPr>
                              <m:t>𝜷</m:t>
                            </m:r>
                          </m:e>
                          <m:sub>
                            <m:r>
                              <a:rPr lang="en-US" sz="1600" b="1" i="1" smtClean="0">
                                <a:solidFill>
                                  <a:schemeClr val="accent2"/>
                                </a:solidFill>
                                <a:latin typeface="Cambria Math" panose="02040503050406030204" pitchFamily="18" charset="0"/>
                              </a:rPr>
                              <m:t>𝟐</m:t>
                            </m:r>
                          </m:sub>
                        </m:sSub>
                      </m:e>
                    </m:d>
                  </m:oMath>
                </a14:m>
                <a:r>
                  <a:rPr lang="en-US" sz="1600" b="1" dirty="0">
                    <a:solidFill>
                      <a:schemeClr val="accent2"/>
                    </a:solidFill>
                    <a:latin typeface="Acherus Grotesque" panose="02000505000000020004" pitchFamily="50" charset="0"/>
                  </a:rPr>
                  <a:t> </a:t>
                </a:r>
                <a:r>
                  <a:rPr lang="en-US" sz="1600" dirty="0">
                    <a:solidFill>
                      <a:schemeClr val="tx1">
                        <a:lumMod val="75000"/>
                        <a:lumOff val="25000"/>
                      </a:schemeClr>
                    </a:solidFill>
                    <a:latin typeface="Acherus Grotesque" panose="02000505000000020004" pitchFamily="50" charset="0"/>
                  </a:rPr>
                  <a:t>yields a </a:t>
                </a:r>
                <a:r>
                  <a:rPr lang="en-US" sz="1600" b="1" dirty="0">
                    <a:solidFill>
                      <a:schemeClr val="accent2"/>
                    </a:solidFill>
                    <a:latin typeface="Acherus Grotesque" panose="02000505000000020004" pitchFamily="50" charset="0"/>
                  </a:rPr>
                  <a:t>diamond-shaped</a:t>
                </a:r>
                <a:r>
                  <a:rPr lang="en-US" sz="1600" dirty="0">
                    <a:solidFill>
                      <a:schemeClr val="tx1">
                        <a:lumMod val="75000"/>
                        <a:lumOff val="25000"/>
                      </a:schemeClr>
                    </a:solidFill>
                    <a:latin typeface="Acherus Grotesque" panose="02000505000000020004" pitchFamily="50" charset="0"/>
                  </a:rPr>
                  <a:t> constraint region</a:t>
                </a:r>
              </a:p>
            </p:txBody>
          </p:sp>
        </mc:Choice>
        <mc:Fallback xmlns="">
          <p:sp>
            <p:nvSpPr>
              <p:cNvPr id="16" name="TextBox 15">
                <a:extLst>
                  <a:ext uri="{FF2B5EF4-FFF2-40B4-BE49-F238E27FC236}">
                    <a16:creationId xmlns:a16="http://schemas.microsoft.com/office/drawing/2014/main" id="{4E2CF466-3C98-44EA-8088-EC8771819EBE}"/>
                  </a:ext>
                </a:extLst>
              </p:cNvPr>
              <p:cNvSpPr txBox="1">
                <a:spLocks noRot="1" noChangeAspect="1" noMove="1" noResize="1" noEditPoints="1" noAdjustHandles="1" noChangeArrowheads="1" noChangeShapeType="1" noTextEdit="1"/>
              </p:cNvSpPr>
              <p:nvPr/>
            </p:nvSpPr>
            <p:spPr>
              <a:xfrm>
                <a:off x="9046373" y="2223316"/>
                <a:ext cx="3017520" cy="830997"/>
              </a:xfrm>
              <a:prstGeom prst="rect">
                <a:avLst/>
              </a:prstGeom>
              <a:blipFill>
                <a:blip r:embed="rId7"/>
                <a:stretch>
                  <a:fillRect t="-2206"/>
                </a:stretch>
              </a:blipFill>
            </p:spPr>
            <p:txBody>
              <a:bodyPr/>
              <a:lstStyle/>
              <a:p>
                <a:r>
                  <a:rPr lang="en-US">
                    <a:noFill/>
                  </a:rPr>
                  <a:t> </a:t>
                </a:r>
              </a:p>
            </p:txBody>
          </p:sp>
        </mc:Fallback>
      </mc:AlternateContent>
    </p:spTree>
    <p:extLst>
      <p:ext uri="{BB962C8B-B14F-4D97-AF65-F5344CB8AC3E}">
        <p14:creationId xmlns:p14="http://schemas.microsoft.com/office/powerpoint/2010/main" val="2798693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97AC-E347-4B64-B371-A62BCB653638}"/>
              </a:ext>
            </a:extLst>
          </p:cNvPr>
          <p:cNvSpPr>
            <a:spLocks noGrp="1"/>
          </p:cNvSpPr>
          <p:nvPr>
            <p:ph type="title"/>
          </p:nvPr>
        </p:nvSpPr>
        <p:spPr/>
        <p:txBody>
          <a:bodyPr/>
          <a:lstStyle/>
          <a:p>
            <a:r>
              <a:rPr lang="en-US" dirty="0"/>
              <a:t>LASSO can be used for variable selection </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7D004B61-B43B-4379-80B0-1B0B9488A24C}"/>
                  </a:ext>
                </a:extLst>
              </p:cNvPr>
              <p:cNvSpPr>
                <a:spLocks noGrp="1"/>
              </p:cNvSpPr>
              <p:nvPr>
                <p:ph sz="half" idx="1"/>
              </p:nvPr>
            </p:nvSpPr>
            <p:spPr>
              <a:xfrm>
                <a:off x="838200" y="1825625"/>
                <a:ext cx="5890846" cy="4351338"/>
              </a:xfrm>
            </p:spPr>
            <p:txBody>
              <a:bodyPr>
                <a:normAutofit/>
              </a:bodyPr>
              <a:lstStyle/>
              <a:p>
                <a:r>
                  <a:rPr lang="en-US" sz="2000" dirty="0"/>
                  <a:t>Consider a case where response Y is related to X</a:t>
                </a:r>
                <a:r>
                  <a:rPr lang="en-US" sz="2000" baseline="-25000" dirty="0"/>
                  <a:t>1</a:t>
                </a:r>
                <a:r>
                  <a:rPr lang="en-US" sz="2000" dirty="0"/>
                  <a:t> but not related to X</a:t>
                </a:r>
                <a:r>
                  <a:rPr lang="en-US" sz="2000" baseline="-25000" dirty="0"/>
                  <a:t>2</a:t>
                </a:r>
                <a:r>
                  <a:rPr lang="en-US" sz="2000" dirty="0"/>
                  <a:t> </a:t>
                </a:r>
              </a:p>
              <a:p>
                <a:r>
                  <a:rPr lang="en-US" sz="2000" dirty="0"/>
                  <a:t>We obtain our sample data (y, x</a:t>
                </a:r>
                <a:r>
                  <a:rPr lang="en-US" sz="2000" baseline="-25000" dirty="0"/>
                  <a:t>1</a:t>
                </a:r>
                <a:r>
                  <a:rPr lang="en-US" sz="2000" dirty="0"/>
                  <a:t>, x</a:t>
                </a:r>
                <a:r>
                  <a:rPr lang="en-US" sz="2000" baseline="-25000" dirty="0"/>
                  <a:t>2</a:t>
                </a:r>
                <a:r>
                  <a:rPr lang="en-US" sz="2000" dirty="0"/>
                  <a:t>), and use ridge regression and LASSO to fit models</a:t>
                </a:r>
              </a:p>
              <a:p>
                <a:r>
                  <a:rPr lang="en-US" sz="2000" dirty="0"/>
                  <a:t>Ridge regression estimates </a:t>
                </a:r>
                <a14:m>
                  <m:oMath xmlns:m="http://schemas.openxmlformats.org/officeDocument/2006/math">
                    <m:acc>
                      <m:accPr>
                        <m:chr m:val="̂"/>
                        <m:ctrlPr>
                          <a:rPr lang="en-US" sz="2000" i="1" smtClean="0">
                            <a:latin typeface="Cambria Math" panose="02040503050406030204" pitchFamily="18" charset="0"/>
                          </a:rPr>
                        </m:ctrlPr>
                      </m:acc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2</m:t>
                            </m:r>
                          </m:sub>
                        </m:sSub>
                      </m:e>
                    </m:acc>
                  </m:oMath>
                </a14:m>
                <a:r>
                  <a:rPr lang="en-US" sz="2000" dirty="0"/>
                  <a:t> to be small but it’s still non-zero</a:t>
                </a:r>
              </a:p>
              <a:p>
                <a:pPr marL="457200" lvl="1" indent="0">
                  <a:buNone/>
                </a:pPr>
                <a:r>
                  <a:rPr lang="en-US" sz="1800" dirty="0"/>
                  <a:t>(</a:t>
                </a:r>
                <a14:m>
                  <m:oMath xmlns:m="http://schemas.openxmlformats.org/officeDocument/2006/math">
                    <m:acc>
                      <m:accPr>
                        <m:chr m:val="̂"/>
                        <m:ctrlPr>
                          <a:rPr lang="en-US" sz="1800" i="1">
                            <a:latin typeface="Cambria Math" panose="02040503050406030204" pitchFamily="18" charset="0"/>
                          </a:rPr>
                        </m:ctrlPr>
                      </m:acc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2</m:t>
                            </m:r>
                          </m:sub>
                        </m:sSub>
                      </m:e>
                    </m:acc>
                    <m:r>
                      <a:rPr lang="en-US" sz="1800" b="0" i="1" smtClean="0">
                        <a:latin typeface="Cambria Math" panose="02040503050406030204" pitchFamily="18" charset="0"/>
                      </a:rPr>
                      <m:t>=0.0001</m:t>
                    </m:r>
                  </m:oMath>
                </a14:m>
                <a:r>
                  <a:rPr lang="en-US" sz="1800" dirty="0"/>
                  <a:t>)</a:t>
                </a:r>
              </a:p>
              <a:p>
                <a:r>
                  <a:rPr lang="en-US" sz="2000" dirty="0"/>
                  <a:t>LASSO estimates </a:t>
                </a:r>
                <a14:m>
                  <m:oMath xmlns:m="http://schemas.openxmlformats.org/officeDocument/2006/math">
                    <m:acc>
                      <m:accPr>
                        <m:chr m:val="̂"/>
                        <m:ctrlPr>
                          <a:rPr lang="en-US" sz="2000" i="1" smtClean="0">
                            <a:latin typeface="Cambria Math" panose="02040503050406030204" pitchFamily="18" charset="0"/>
                          </a:rPr>
                        </m:ctrlPr>
                      </m:acc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2</m:t>
                            </m:r>
                          </m:sub>
                        </m:sSub>
                      </m:e>
                    </m:acc>
                  </m:oMath>
                </a14:m>
                <a:r>
                  <a:rPr lang="en-US" sz="2000" dirty="0"/>
                  <a:t> to be exactly 0</a:t>
                </a:r>
              </a:p>
              <a:p>
                <a:r>
                  <a:rPr lang="en-US" sz="2000" dirty="0"/>
                  <a:t>By removing variables with 0 coefficients, LASSO can select important variables</a:t>
                </a:r>
              </a:p>
            </p:txBody>
          </p:sp>
        </mc:Choice>
        <mc:Fallback xmlns="">
          <p:sp>
            <p:nvSpPr>
              <p:cNvPr id="12" name="Content Placeholder 11">
                <a:extLst>
                  <a:ext uri="{FF2B5EF4-FFF2-40B4-BE49-F238E27FC236}">
                    <a16:creationId xmlns:a16="http://schemas.microsoft.com/office/drawing/2014/main" id="{7D004B61-B43B-4379-80B0-1B0B9488A24C}"/>
                  </a:ext>
                </a:extLst>
              </p:cNvPr>
              <p:cNvSpPr>
                <a:spLocks noGrp="1" noRot="1" noChangeAspect="1" noMove="1" noResize="1" noEditPoints="1" noAdjustHandles="1" noChangeArrowheads="1" noChangeShapeType="1" noTextEdit="1"/>
              </p:cNvSpPr>
              <p:nvPr>
                <p:ph sz="half" idx="1"/>
              </p:nvPr>
            </p:nvSpPr>
            <p:spPr>
              <a:xfrm>
                <a:off x="838200" y="1825625"/>
                <a:ext cx="5890846" cy="4351338"/>
              </a:xfrm>
              <a:blipFill>
                <a:blip r:embed="rId2"/>
                <a:stretch>
                  <a:fillRect l="-932" t="-1261" r="-17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5">
                <a:extLst>
                  <a:ext uri="{FF2B5EF4-FFF2-40B4-BE49-F238E27FC236}">
                    <a16:creationId xmlns:a16="http://schemas.microsoft.com/office/drawing/2014/main" id="{1B1597F2-7D90-4A09-9FF8-895AB8B45348}"/>
                  </a:ext>
                </a:extLst>
              </p:cNvPr>
              <p:cNvGraphicFramePr>
                <a:graphicFrameLocks noGrp="1"/>
              </p:cNvGraphicFramePr>
              <p:nvPr>
                <p:ph sz="half" idx="2"/>
                <p:extLst>
                  <p:ext uri="{D42A27DB-BD31-4B8C-83A1-F6EECF244321}">
                    <p14:modId xmlns:p14="http://schemas.microsoft.com/office/powerpoint/2010/main" val="1238330579"/>
                  </p:ext>
                </p:extLst>
              </p:nvPr>
            </p:nvGraphicFramePr>
            <p:xfrm>
              <a:off x="7022121" y="4001294"/>
              <a:ext cx="4846320" cy="173736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326257461"/>
                        </a:ext>
                      </a:extLst>
                    </a:gridCol>
                    <a:gridCol w="3474720">
                      <a:extLst>
                        <a:ext uri="{9D8B030D-6E8A-4147-A177-3AD203B41FA5}">
                          <a16:colId xmlns:a16="http://schemas.microsoft.com/office/drawing/2014/main" val="761939592"/>
                        </a:ext>
                      </a:extLst>
                    </a:gridCol>
                  </a:tblGrid>
                  <a:tr h="640080">
                    <a:tc>
                      <a:txBody>
                        <a:bodyPr/>
                        <a:lstStyle/>
                        <a:p>
                          <a:r>
                            <a:rPr lang="en-US" sz="2000" dirty="0">
                              <a:latin typeface="Acherus Grotesque" panose="02000505000000020004" pitchFamily="50" charset="0"/>
                            </a:rPr>
                            <a:t>Method</a:t>
                          </a:r>
                        </a:p>
                      </a:txBody>
                      <a:tcPr anchor="ctr">
                        <a:solidFill>
                          <a:schemeClr val="tx2"/>
                        </a:solidFill>
                      </a:tcPr>
                    </a:tc>
                    <a:tc>
                      <a:txBody>
                        <a:bodyPr/>
                        <a:lstStyle/>
                        <a:p>
                          <a:r>
                            <a:rPr lang="en-US" sz="2000" dirty="0">
                              <a:latin typeface="Acherus Grotesque" panose="02000505000000020004" pitchFamily="50" charset="0"/>
                            </a:rPr>
                            <a:t>Model Fit</a:t>
                          </a:r>
                        </a:p>
                      </a:txBody>
                      <a:tcPr anchor="ctr">
                        <a:solidFill>
                          <a:schemeClr val="tx2"/>
                        </a:solidFill>
                      </a:tcPr>
                    </a:tc>
                    <a:extLst>
                      <a:ext uri="{0D108BD9-81ED-4DB2-BD59-A6C34878D82A}">
                        <a16:rowId xmlns:a16="http://schemas.microsoft.com/office/drawing/2014/main" val="3057589951"/>
                      </a:ext>
                    </a:extLst>
                  </a:tr>
                  <a:tr h="548640">
                    <a:tc>
                      <a:txBody>
                        <a:bodyPr/>
                        <a:lstStyle/>
                        <a:p>
                          <a:r>
                            <a:rPr lang="en-US" b="1" dirty="0">
                              <a:latin typeface="Acherus Grotesque" panose="02000505000000020004" pitchFamily="50" charset="0"/>
                            </a:rPr>
                            <a:t>Ridge</a:t>
                          </a:r>
                        </a:p>
                      </a:txBody>
                      <a:tcPr anchor="ctr">
                        <a:solidFill>
                          <a:schemeClr val="accent1">
                            <a:lumMod val="20000"/>
                            <a:lumOff val="80000"/>
                          </a:schemeClr>
                        </a:solidFill>
                      </a:tcPr>
                    </a:tc>
                    <a:tc>
                      <a:txBody>
                        <a:bodyPr/>
                        <a:lstStyle/>
                        <a:p>
                          <a:pPr algn="l"/>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smtClean="0">
                                        <a:latin typeface="Cambria Math" panose="02040503050406030204" pitchFamily="18" charset="0"/>
                                      </a:rPr>
                                      <m:t>𝑦</m:t>
                                    </m:r>
                                  </m:e>
                                </m:acc>
                                <m:r>
                                  <a:rPr lang="en-US" b="0"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0</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2</m:t>
                                    </m:r>
                                  </m:sub>
                                </m:sSub>
                                <m:sSub>
                                  <m:sSubPr>
                                    <m:ctrlPr>
                                      <a:rPr lang="en-US"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2</m:t>
                                    </m:r>
                                  </m:sub>
                                </m:sSub>
                              </m:oMath>
                            </m:oMathPara>
                          </a14:m>
                          <a:endParaRPr lang="en-US" dirty="0">
                            <a:latin typeface="Acherus Grotesque" panose="02000505000000020004" pitchFamily="50" charset="0"/>
                          </a:endParaRPr>
                        </a:p>
                      </a:txBody>
                      <a:tcPr anchor="ctr">
                        <a:solidFill>
                          <a:schemeClr val="accent1">
                            <a:lumMod val="20000"/>
                            <a:lumOff val="80000"/>
                          </a:schemeClr>
                        </a:solidFill>
                      </a:tcPr>
                    </a:tc>
                    <a:extLst>
                      <a:ext uri="{0D108BD9-81ED-4DB2-BD59-A6C34878D82A}">
                        <a16:rowId xmlns:a16="http://schemas.microsoft.com/office/drawing/2014/main" val="2994922305"/>
                      </a:ext>
                    </a:extLst>
                  </a:tr>
                  <a:tr h="548640">
                    <a:tc>
                      <a:txBody>
                        <a:bodyPr/>
                        <a:lstStyle/>
                        <a:p>
                          <a:r>
                            <a:rPr lang="en-US" b="1" dirty="0">
                              <a:latin typeface="Acherus Grotesque" panose="02000505000000020004" pitchFamily="50" charset="0"/>
                            </a:rPr>
                            <a:t>LASSO</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smtClean="0">
                                        <a:latin typeface="Cambria Math" panose="02040503050406030204" pitchFamily="18" charset="0"/>
                                      </a:rPr>
                                      <m:t>𝑦</m:t>
                                    </m:r>
                                  </m:e>
                                </m:acc>
                                <m:r>
                                  <a:rPr lang="en-US" b="0"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0</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1</m:t>
                                    </m:r>
                                  </m:sub>
                                </m:sSub>
                                <m:r>
                                  <a:rPr lang="en-US" b="0" smtClean="0">
                                    <a:latin typeface="Cambria Math" panose="02040503050406030204" pitchFamily="18" charset="0"/>
                                  </a:rPr>
                                  <m:t>+</m:t>
                                </m:r>
                                <m:r>
                                  <a:rPr lang="en-US" b="1" i="1" smtClean="0">
                                    <a:latin typeface="Cambria Math" panose="02040503050406030204" pitchFamily="18" charset="0"/>
                                  </a:rPr>
                                  <m:t>𝟎</m:t>
                                </m:r>
                                <m:sSub>
                                  <m:sSubPr>
                                    <m:ctrlPr>
                                      <a:rPr lang="en-US"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0</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1</m:t>
                                    </m:r>
                                  </m:sub>
                                </m:sSub>
                              </m:oMath>
                            </m:oMathPara>
                          </a14:m>
                          <a:endParaRPr lang="en-US" dirty="0">
                            <a:latin typeface="Acherus Grotesque" panose="02000505000000020004" pitchFamily="50" charset="0"/>
                          </a:endParaRPr>
                        </a:p>
                      </a:txBody>
                      <a:tcPr anchor="ctr">
                        <a:solidFill>
                          <a:schemeClr val="accent2">
                            <a:lumMod val="20000"/>
                            <a:lumOff val="80000"/>
                          </a:schemeClr>
                        </a:solidFill>
                      </a:tcPr>
                    </a:tc>
                    <a:extLst>
                      <a:ext uri="{0D108BD9-81ED-4DB2-BD59-A6C34878D82A}">
                        <a16:rowId xmlns:a16="http://schemas.microsoft.com/office/drawing/2014/main" val="2195904380"/>
                      </a:ext>
                    </a:extLst>
                  </a:tr>
                </a:tbl>
              </a:graphicData>
            </a:graphic>
          </p:graphicFrame>
        </mc:Choice>
        <mc:Fallback xmlns="">
          <p:graphicFrame>
            <p:nvGraphicFramePr>
              <p:cNvPr id="15" name="Table 15">
                <a:extLst>
                  <a:ext uri="{FF2B5EF4-FFF2-40B4-BE49-F238E27FC236}">
                    <a16:creationId xmlns:a16="http://schemas.microsoft.com/office/drawing/2014/main" id="{1B1597F2-7D90-4A09-9FF8-895AB8B45348}"/>
                  </a:ext>
                </a:extLst>
              </p:cNvPr>
              <p:cNvGraphicFramePr>
                <a:graphicFrameLocks noGrp="1"/>
              </p:cNvGraphicFramePr>
              <p:nvPr>
                <p:ph sz="half" idx="2"/>
                <p:extLst>
                  <p:ext uri="{D42A27DB-BD31-4B8C-83A1-F6EECF244321}">
                    <p14:modId xmlns:p14="http://schemas.microsoft.com/office/powerpoint/2010/main" val="1238330579"/>
                  </p:ext>
                </p:extLst>
              </p:nvPr>
            </p:nvGraphicFramePr>
            <p:xfrm>
              <a:off x="7022121" y="4001294"/>
              <a:ext cx="4846320" cy="173736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326257461"/>
                        </a:ext>
                      </a:extLst>
                    </a:gridCol>
                    <a:gridCol w="3474720">
                      <a:extLst>
                        <a:ext uri="{9D8B030D-6E8A-4147-A177-3AD203B41FA5}">
                          <a16:colId xmlns:a16="http://schemas.microsoft.com/office/drawing/2014/main" val="761939592"/>
                        </a:ext>
                      </a:extLst>
                    </a:gridCol>
                  </a:tblGrid>
                  <a:tr h="640080">
                    <a:tc>
                      <a:txBody>
                        <a:bodyPr/>
                        <a:lstStyle/>
                        <a:p>
                          <a:r>
                            <a:rPr lang="en-US" sz="2000" dirty="0">
                              <a:latin typeface="Acherus Grotesque" panose="02000505000000020004" pitchFamily="50" charset="0"/>
                            </a:rPr>
                            <a:t>Method</a:t>
                          </a:r>
                        </a:p>
                      </a:txBody>
                      <a:tcPr anchor="ctr">
                        <a:solidFill>
                          <a:schemeClr val="tx2"/>
                        </a:solidFill>
                      </a:tcPr>
                    </a:tc>
                    <a:tc>
                      <a:txBody>
                        <a:bodyPr/>
                        <a:lstStyle/>
                        <a:p>
                          <a:r>
                            <a:rPr lang="en-US" sz="2000" dirty="0">
                              <a:latin typeface="Acherus Grotesque" panose="02000505000000020004" pitchFamily="50" charset="0"/>
                            </a:rPr>
                            <a:t>Model Fit</a:t>
                          </a:r>
                        </a:p>
                      </a:txBody>
                      <a:tcPr anchor="ctr">
                        <a:solidFill>
                          <a:schemeClr val="tx2"/>
                        </a:solidFill>
                      </a:tcPr>
                    </a:tc>
                    <a:extLst>
                      <a:ext uri="{0D108BD9-81ED-4DB2-BD59-A6C34878D82A}">
                        <a16:rowId xmlns:a16="http://schemas.microsoft.com/office/drawing/2014/main" val="3057589951"/>
                      </a:ext>
                    </a:extLst>
                  </a:tr>
                  <a:tr h="548640">
                    <a:tc>
                      <a:txBody>
                        <a:bodyPr/>
                        <a:lstStyle/>
                        <a:p>
                          <a:r>
                            <a:rPr lang="en-US" b="1" dirty="0">
                              <a:latin typeface="Acherus Grotesque" panose="02000505000000020004" pitchFamily="50" charset="0"/>
                            </a:rPr>
                            <a:t>Ridge</a:t>
                          </a:r>
                        </a:p>
                      </a:txBody>
                      <a:tcPr anchor="ctr">
                        <a:solidFill>
                          <a:schemeClr val="accent1">
                            <a:lumMod val="20000"/>
                            <a:lumOff val="80000"/>
                          </a:schemeClr>
                        </a:solidFill>
                      </a:tcPr>
                    </a:tc>
                    <a:tc>
                      <a:txBody>
                        <a:bodyPr/>
                        <a:lstStyle/>
                        <a:p>
                          <a:endParaRPr lang="en-US"/>
                        </a:p>
                      </a:txBody>
                      <a:tcPr anchor="ctr">
                        <a:blipFill>
                          <a:blip r:embed="rId3"/>
                          <a:stretch>
                            <a:fillRect l="-39580" t="-116484" r="-876" b="-101099"/>
                          </a:stretch>
                        </a:blipFill>
                      </a:tcPr>
                    </a:tc>
                    <a:extLst>
                      <a:ext uri="{0D108BD9-81ED-4DB2-BD59-A6C34878D82A}">
                        <a16:rowId xmlns:a16="http://schemas.microsoft.com/office/drawing/2014/main" val="2994922305"/>
                      </a:ext>
                    </a:extLst>
                  </a:tr>
                  <a:tr h="548640">
                    <a:tc>
                      <a:txBody>
                        <a:bodyPr/>
                        <a:lstStyle/>
                        <a:p>
                          <a:r>
                            <a:rPr lang="en-US" b="1" dirty="0">
                              <a:latin typeface="Acherus Grotesque" panose="02000505000000020004" pitchFamily="50" charset="0"/>
                            </a:rPr>
                            <a:t>LASSO</a:t>
                          </a:r>
                        </a:p>
                      </a:txBody>
                      <a:tcPr anchor="ctr">
                        <a:solidFill>
                          <a:schemeClr val="accent2">
                            <a:lumMod val="20000"/>
                            <a:lumOff val="80000"/>
                          </a:schemeClr>
                        </a:solidFill>
                      </a:tcPr>
                    </a:tc>
                    <a:tc>
                      <a:txBody>
                        <a:bodyPr/>
                        <a:lstStyle/>
                        <a:p>
                          <a:endParaRPr lang="en-US"/>
                        </a:p>
                      </a:txBody>
                      <a:tcPr anchor="ctr">
                        <a:blipFill>
                          <a:blip r:embed="rId3"/>
                          <a:stretch>
                            <a:fillRect l="-39580" t="-218889" r="-876" b="-2222"/>
                          </a:stretch>
                        </a:blipFill>
                      </a:tcPr>
                    </a:tc>
                    <a:extLst>
                      <a:ext uri="{0D108BD9-81ED-4DB2-BD59-A6C34878D82A}">
                        <a16:rowId xmlns:a16="http://schemas.microsoft.com/office/drawing/2014/main" val="2195904380"/>
                      </a:ext>
                    </a:extLst>
                  </a:tr>
                </a:tbl>
              </a:graphicData>
            </a:graphic>
          </p:graphicFrame>
        </mc:Fallback>
      </mc:AlternateContent>
      <p:sp>
        <p:nvSpPr>
          <p:cNvPr id="5" name="Footer Placeholder 4">
            <a:extLst>
              <a:ext uri="{FF2B5EF4-FFF2-40B4-BE49-F238E27FC236}">
                <a16:creationId xmlns:a16="http://schemas.microsoft.com/office/drawing/2014/main" id="{ABE9EDB4-8111-4B9B-AE28-987CD4455B71}"/>
              </a:ext>
            </a:extLst>
          </p:cNvPr>
          <p:cNvSpPr>
            <a:spLocks noGrp="1"/>
          </p:cNvSpPr>
          <p:nvPr>
            <p:ph type="ftr" sz="quarter" idx="11"/>
          </p:nvPr>
        </p:nvSpPr>
        <p:spPr/>
        <p:txBody>
          <a:bodyPr/>
          <a:lstStyle/>
          <a:p>
            <a:r>
              <a:rPr lang="en-US"/>
              <a:t>Linear Model Improvements</a:t>
            </a:r>
            <a:endParaRPr lang="en-US" dirty="0"/>
          </a:p>
        </p:txBody>
      </p:sp>
      <p:sp>
        <p:nvSpPr>
          <p:cNvPr id="6" name="Slide Number Placeholder 5">
            <a:extLst>
              <a:ext uri="{FF2B5EF4-FFF2-40B4-BE49-F238E27FC236}">
                <a16:creationId xmlns:a16="http://schemas.microsoft.com/office/drawing/2014/main" id="{94398BF3-A33F-4F50-8716-6CD27CA5485C}"/>
              </a:ext>
            </a:extLst>
          </p:cNvPr>
          <p:cNvSpPr>
            <a:spLocks noGrp="1"/>
          </p:cNvSpPr>
          <p:nvPr>
            <p:ph type="sldNum" sz="quarter" idx="12"/>
          </p:nvPr>
        </p:nvSpPr>
        <p:spPr/>
        <p:txBody>
          <a:bodyPr/>
          <a:lstStyle/>
          <a:p>
            <a:fld id="{8E06CFEE-053A-4A40-A88B-A288F0289482}" type="slidenum">
              <a:rPr lang="en-US" smtClean="0"/>
              <a:pPr/>
              <a:t>31</a:t>
            </a:fld>
            <a:endParaRPr lang="en-US"/>
          </a:p>
        </p:txBody>
      </p:sp>
      <p:graphicFrame>
        <p:nvGraphicFramePr>
          <p:cNvPr id="13" name="차트 5">
            <a:extLst>
              <a:ext uri="{FF2B5EF4-FFF2-40B4-BE49-F238E27FC236}">
                <a16:creationId xmlns:a16="http://schemas.microsoft.com/office/drawing/2014/main" id="{00C7DA2A-6D38-44CF-B3E0-D1CF84F96E02}"/>
              </a:ext>
            </a:extLst>
          </p:cNvPr>
          <p:cNvGraphicFramePr/>
          <p:nvPr>
            <p:extLst>
              <p:ext uri="{D42A27DB-BD31-4B8C-83A1-F6EECF244321}">
                <p14:modId xmlns:p14="http://schemas.microsoft.com/office/powerpoint/2010/main" val="2091823471"/>
              </p:ext>
            </p:extLst>
          </p:nvPr>
        </p:nvGraphicFramePr>
        <p:xfrm>
          <a:off x="7453179" y="1605473"/>
          <a:ext cx="3906481" cy="20286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21088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F511-031B-456D-A27A-CDA414A78D7E}"/>
              </a:ext>
            </a:extLst>
          </p:cNvPr>
          <p:cNvSpPr>
            <a:spLocks noGrp="1"/>
          </p:cNvSpPr>
          <p:nvPr>
            <p:ph type="title"/>
          </p:nvPr>
        </p:nvSpPr>
        <p:spPr/>
        <p:txBody>
          <a:bodyPr/>
          <a:lstStyle/>
          <a:p>
            <a:r>
              <a:rPr lang="en-US" dirty="0"/>
              <a:t>Which is better? Ridge regression or LASSO?</a:t>
            </a:r>
          </a:p>
        </p:txBody>
      </p:sp>
      <p:sp>
        <p:nvSpPr>
          <p:cNvPr id="7" name="Text Placeholder 6">
            <a:extLst>
              <a:ext uri="{FF2B5EF4-FFF2-40B4-BE49-F238E27FC236}">
                <a16:creationId xmlns:a16="http://schemas.microsoft.com/office/drawing/2014/main" id="{F19077E1-3506-4D9C-AD02-5D45C37AA905}"/>
              </a:ext>
            </a:extLst>
          </p:cNvPr>
          <p:cNvSpPr>
            <a:spLocks noGrp="1"/>
          </p:cNvSpPr>
          <p:nvPr>
            <p:ph type="body" idx="1"/>
          </p:nvPr>
        </p:nvSpPr>
        <p:spPr>
          <a:xfrm>
            <a:off x="839788" y="1352919"/>
            <a:ext cx="4297680" cy="823912"/>
          </a:xfrm>
        </p:spPr>
        <p:txBody>
          <a:bodyPr>
            <a:normAutofit/>
          </a:bodyPr>
          <a:lstStyle/>
          <a:p>
            <a:pPr algn="ctr"/>
            <a:r>
              <a:rPr lang="en-US" dirty="0"/>
              <a:t>Case1: All variables are related to response</a:t>
            </a:r>
          </a:p>
        </p:txBody>
      </p:sp>
      <p:sp>
        <p:nvSpPr>
          <p:cNvPr id="3" name="Content Placeholder 2">
            <a:extLst>
              <a:ext uri="{FF2B5EF4-FFF2-40B4-BE49-F238E27FC236}">
                <a16:creationId xmlns:a16="http://schemas.microsoft.com/office/drawing/2014/main" id="{98543C48-8C76-4A6D-948E-CB5932E9FC63}"/>
              </a:ext>
            </a:extLst>
          </p:cNvPr>
          <p:cNvSpPr>
            <a:spLocks noGrp="1"/>
          </p:cNvSpPr>
          <p:nvPr>
            <p:ph sz="half" idx="2"/>
          </p:nvPr>
        </p:nvSpPr>
        <p:spPr/>
        <p:txBody>
          <a:bodyPr/>
          <a:lstStyle/>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Ridge regression has slightly lower Test MSE than LASSO</a:t>
            </a:r>
          </a:p>
          <a:p>
            <a:r>
              <a:rPr lang="en-US" sz="2000" dirty="0"/>
              <a:t>Overall performance is similar</a:t>
            </a:r>
          </a:p>
          <a:p>
            <a:endParaRPr lang="en-US" sz="2000" dirty="0"/>
          </a:p>
        </p:txBody>
      </p:sp>
      <p:sp>
        <p:nvSpPr>
          <p:cNvPr id="8" name="Text Placeholder 7">
            <a:extLst>
              <a:ext uri="{FF2B5EF4-FFF2-40B4-BE49-F238E27FC236}">
                <a16:creationId xmlns:a16="http://schemas.microsoft.com/office/drawing/2014/main" id="{908D44F0-946C-4D75-8BF7-2666B814F7AA}"/>
              </a:ext>
            </a:extLst>
          </p:cNvPr>
          <p:cNvSpPr>
            <a:spLocks noGrp="1"/>
          </p:cNvSpPr>
          <p:nvPr>
            <p:ph type="body" sz="quarter" idx="3"/>
          </p:nvPr>
        </p:nvSpPr>
        <p:spPr>
          <a:xfrm>
            <a:off x="6172200" y="1352919"/>
            <a:ext cx="4297680" cy="823912"/>
          </a:xfrm>
        </p:spPr>
        <p:txBody>
          <a:bodyPr>
            <a:normAutofit/>
          </a:bodyPr>
          <a:lstStyle/>
          <a:p>
            <a:pPr algn="ctr"/>
            <a:r>
              <a:rPr lang="en-US" dirty="0"/>
              <a:t>Case2: Only some variables are related to response</a:t>
            </a:r>
          </a:p>
        </p:txBody>
      </p:sp>
      <p:sp>
        <p:nvSpPr>
          <p:cNvPr id="4" name="Content Placeholder 3">
            <a:extLst>
              <a:ext uri="{FF2B5EF4-FFF2-40B4-BE49-F238E27FC236}">
                <a16:creationId xmlns:a16="http://schemas.microsoft.com/office/drawing/2014/main" id="{3C260903-BF92-4928-9408-AB489C13DE4A}"/>
              </a:ext>
            </a:extLst>
          </p:cNvPr>
          <p:cNvSpPr>
            <a:spLocks noGrp="1"/>
          </p:cNvSpPr>
          <p:nvPr>
            <p:ph sz="quarter" idx="4"/>
          </p:nvPr>
        </p:nvSpPr>
        <p:spPr/>
        <p:txBody>
          <a:bodyPr>
            <a:normAutofit/>
          </a:bodyPr>
          <a:lstStyle/>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LASSO has lower Test MSE than Ridge regression</a:t>
            </a:r>
          </a:p>
          <a:p>
            <a:r>
              <a:rPr lang="en-US" sz="2000" dirty="0"/>
              <a:t>LASSO performs better</a:t>
            </a:r>
          </a:p>
          <a:p>
            <a:endParaRPr lang="en-US" sz="2000" dirty="0"/>
          </a:p>
        </p:txBody>
      </p:sp>
      <p:sp>
        <p:nvSpPr>
          <p:cNvPr id="5" name="Footer Placeholder 4">
            <a:extLst>
              <a:ext uri="{FF2B5EF4-FFF2-40B4-BE49-F238E27FC236}">
                <a16:creationId xmlns:a16="http://schemas.microsoft.com/office/drawing/2014/main" id="{77D6AEA0-0282-436F-B6F1-2571FDC1A549}"/>
              </a:ext>
            </a:extLst>
          </p:cNvPr>
          <p:cNvSpPr>
            <a:spLocks noGrp="1"/>
          </p:cNvSpPr>
          <p:nvPr>
            <p:ph type="ftr" sz="quarter" idx="11"/>
          </p:nvPr>
        </p:nvSpPr>
        <p:spPr/>
        <p:txBody>
          <a:bodyPr/>
          <a:lstStyle/>
          <a:p>
            <a:r>
              <a:rPr lang="en-US" dirty="0"/>
              <a:t>Linear Model Improvements</a:t>
            </a:r>
          </a:p>
        </p:txBody>
      </p:sp>
      <p:sp>
        <p:nvSpPr>
          <p:cNvPr id="6" name="Slide Number Placeholder 5">
            <a:extLst>
              <a:ext uri="{FF2B5EF4-FFF2-40B4-BE49-F238E27FC236}">
                <a16:creationId xmlns:a16="http://schemas.microsoft.com/office/drawing/2014/main" id="{8BCB0C72-818C-4FAB-8723-6136C8BC60C3}"/>
              </a:ext>
            </a:extLst>
          </p:cNvPr>
          <p:cNvSpPr>
            <a:spLocks noGrp="1"/>
          </p:cNvSpPr>
          <p:nvPr>
            <p:ph type="sldNum" sz="quarter" idx="12"/>
          </p:nvPr>
        </p:nvSpPr>
        <p:spPr/>
        <p:txBody>
          <a:bodyPr/>
          <a:lstStyle/>
          <a:p>
            <a:fld id="{8E06CFEE-053A-4A40-A88B-A288F0289482}" type="slidenum">
              <a:rPr lang="en-US" smtClean="0"/>
              <a:t>32</a:t>
            </a:fld>
            <a:endParaRPr lang="en-US"/>
          </a:p>
        </p:txBody>
      </p:sp>
      <p:grpSp>
        <p:nvGrpSpPr>
          <p:cNvPr id="26" name="Group 25">
            <a:extLst>
              <a:ext uri="{FF2B5EF4-FFF2-40B4-BE49-F238E27FC236}">
                <a16:creationId xmlns:a16="http://schemas.microsoft.com/office/drawing/2014/main" id="{10DBFAA8-D821-4A5F-9EA6-8C46D51F88A7}"/>
              </a:ext>
            </a:extLst>
          </p:cNvPr>
          <p:cNvGrpSpPr/>
          <p:nvPr/>
        </p:nvGrpSpPr>
        <p:grpSpPr>
          <a:xfrm>
            <a:off x="553858" y="2131153"/>
            <a:ext cx="3814043" cy="2707178"/>
            <a:chOff x="553858" y="2131153"/>
            <a:chExt cx="3814043" cy="2707178"/>
          </a:xfrm>
        </p:grpSpPr>
        <p:pic>
          <p:nvPicPr>
            <p:cNvPr id="23" name="Picture 22">
              <a:extLst>
                <a:ext uri="{FF2B5EF4-FFF2-40B4-BE49-F238E27FC236}">
                  <a16:creationId xmlns:a16="http://schemas.microsoft.com/office/drawing/2014/main" id="{8B3FFCA0-FC16-41F5-AE28-D80AB8A60E1B}"/>
                </a:ext>
              </a:extLst>
            </p:cNvPr>
            <p:cNvPicPr>
              <a:picLocks noChangeAspect="1"/>
            </p:cNvPicPr>
            <p:nvPr/>
          </p:nvPicPr>
          <p:blipFill>
            <a:blip r:embed="rId3"/>
            <a:stretch>
              <a:fillRect/>
            </a:stretch>
          </p:blipFill>
          <p:spPr>
            <a:xfrm>
              <a:off x="885156" y="2131153"/>
              <a:ext cx="3482745" cy="2707178"/>
            </a:xfrm>
            <a:prstGeom prst="rect">
              <a:avLst/>
            </a:prstGeom>
          </p:spPr>
        </p:pic>
        <p:sp>
          <p:nvSpPr>
            <p:cNvPr id="25" name="Rectangle 24">
              <a:extLst>
                <a:ext uri="{FF2B5EF4-FFF2-40B4-BE49-F238E27FC236}">
                  <a16:creationId xmlns:a16="http://schemas.microsoft.com/office/drawing/2014/main" id="{20F3242A-6762-4B20-9515-FA0424C5E5AB}"/>
                </a:ext>
              </a:extLst>
            </p:cNvPr>
            <p:cNvSpPr/>
            <p:nvPr/>
          </p:nvSpPr>
          <p:spPr>
            <a:xfrm>
              <a:off x="553858" y="2166168"/>
              <a:ext cx="914400" cy="2054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83EC748-FFD8-401F-AABF-865F32BBA6E0}"/>
              </a:ext>
            </a:extLst>
          </p:cNvPr>
          <p:cNvGrpSpPr/>
          <p:nvPr/>
        </p:nvGrpSpPr>
        <p:grpSpPr>
          <a:xfrm>
            <a:off x="6361062" y="2166168"/>
            <a:ext cx="3918832" cy="2637148"/>
            <a:chOff x="6947212" y="2166168"/>
            <a:chExt cx="3918832" cy="2637148"/>
          </a:xfrm>
        </p:grpSpPr>
        <p:pic>
          <p:nvPicPr>
            <p:cNvPr id="24" name="Picture 23">
              <a:extLst>
                <a:ext uri="{FF2B5EF4-FFF2-40B4-BE49-F238E27FC236}">
                  <a16:creationId xmlns:a16="http://schemas.microsoft.com/office/drawing/2014/main" id="{FE65E466-C5D0-4566-B622-C23C7F05CF38}"/>
                </a:ext>
              </a:extLst>
            </p:cNvPr>
            <p:cNvPicPr>
              <a:picLocks noChangeAspect="1"/>
            </p:cNvPicPr>
            <p:nvPr/>
          </p:nvPicPr>
          <p:blipFill>
            <a:blip r:embed="rId4"/>
            <a:stretch>
              <a:fillRect/>
            </a:stretch>
          </p:blipFill>
          <p:spPr>
            <a:xfrm>
              <a:off x="7298905" y="2166168"/>
              <a:ext cx="3567139" cy="2637148"/>
            </a:xfrm>
            <a:prstGeom prst="rect">
              <a:avLst/>
            </a:prstGeom>
          </p:spPr>
        </p:pic>
        <p:sp>
          <p:nvSpPr>
            <p:cNvPr id="27" name="Rectangle 26">
              <a:extLst>
                <a:ext uri="{FF2B5EF4-FFF2-40B4-BE49-F238E27FC236}">
                  <a16:creationId xmlns:a16="http://schemas.microsoft.com/office/drawing/2014/main" id="{8896EECB-C638-4EB0-BA61-64FB1919F4D0}"/>
                </a:ext>
              </a:extLst>
            </p:cNvPr>
            <p:cNvSpPr/>
            <p:nvPr/>
          </p:nvSpPr>
          <p:spPr>
            <a:xfrm>
              <a:off x="6947212" y="2194889"/>
              <a:ext cx="914400" cy="2054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그룹 6">
            <a:extLst>
              <a:ext uri="{FF2B5EF4-FFF2-40B4-BE49-F238E27FC236}">
                <a16:creationId xmlns:a16="http://schemas.microsoft.com/office/drawing/2014/main" id="{C2EBDABC-09A9-4D0B-97CD-E913F389F2B9}"/>
              </a:ext>
            </a:extLst>
          </p:cNvPr>
          <p:cNvGrpSpPr/>
          <p:nvPr/>
        </p:nvGrpSpPr>
        <p:grpSpPr>
          <a:xfrm>
            <a:off x="4749708" y="3263000"/>
            <a:ext cx="2771934" cy="699045"/>
            <a:chOff x="4616972" y="2454129"/>
            <a:chExt cx="4329658" cy="1055028"/>
          </a:xfrm>
        </p:grpSpPr>
        <p:cxnSp>
          <p:nvCxnSpPr>
            <p:cNvPr id="10" name="Straight Connector 9">
              <a:extLst>
                <a:ext uri="{FF2B5EF4-FFF2-40B4-BE49-F238E27FC236}">
                  <a16:creationId xmlns:a16="http://schemas.microsoft.com/office/drawing/2014/main" id="{2B87108F-9CF7-445C-855C-217ED35F4C98}"/>
                </a:ext>
              </a:extLst>
            </p:cNvPr>
            <p:cNvCxnSpPr/>
            <p:nvPr/>
          </p:nvCxnSpPr>
          <p:spPr>
            <a:xfrm>
              <a:off x="4616972" y="2618410"/>
              <a:ext cx="509665" cy="0"/>
            </a:xfrm>
            <a:prstGeom prst="line">
              <a:avLst/>
            </a:prstGeom>
            <a:ln w="28575">
              <a:solidFill>
                <a:srgbClr val="E8C7D7"/>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9D34755-4239-497D-9BF5-2158A19F2F10}"/>
                </a:ext>
              </a:extLst>
            </p:cNvPr>
            <p:cNvCxnSpPr/>
            <p:nvPr/>
          </p:nvCxnSpPr>
          <p:spPr>
            <a:xfrm>
              <a:off x="4616972" y="2920710"/>
              <a:ext cx="509665" cy="0"/>
            </a:xfrm>
            <a:prstGeom prst="line">
              <a:avLst/>
            </a:prstGeom>
            <a:ln w="28575">
              <a:solidFill>
                <a:srgbClr val="92CAB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FAE5BC-9649-4C70-84B0-5CC822B8F30C}"/>
                </a:ext>
              </a:extLst>
            </p:cNvPr>
            <p:cNvCxnSpPr/>
            <p:nvPr/>
          </p:nvCxnSpPr>
          <p:spPr>
            <a:xfrm>
              <a:off x="4616972" y="3223010"/>
              <a:ext cx="509665" cy="0"/>
            </a:xfrm>
            <a:prstGeom prst="line">
              <a:avLst/>
            </a:prstGeom>
            <a:ln w="28575">
              <a:solidFill>
                <a:srgbClr val="878787"/>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B7F184-99DE-4BEF-9A8C-069297ECEA16}"/>
                </a:ext>
              </a:extLst>
            </p:cNvPr>
            <p:cNvSpPr txBox="1"/>
            <p:nvPr/>
          </p:nvSpPr>
          <p:spPr>
            <a:xfrm>
              <a:off x="5126637" y="2454129"/>
              <a:ext cx="3819993" cy="464510"/>
            </a:xfrm>
            <a:prstGeom prst="rect">
              <a:avLst/>
            </a:prstGeom>
            <a:noFill/>
          </p:spPr>
          <p:txBody>
            <a:bodyPr wrap="square" rtlCol="0">
              <a:spAutoFit/>
            </a:bodyPr>
            <a:lstStyle/>
            <a:p>
              <a:r>
                <a:rPr lang="en-US" sz="1400" dirty="0">
                  <a:solidFill>
                    <a:schemeClr val="tx1">
                      <a:lumMod val="75000"/>
                      <a:lumOff val="25000"/>
                    </a:schemeClr>
                  </a:solidFill>
                  <a:latin typeface="Acherus Grotesque" panose="02000505000000020004" pitchFamily="50" charset="0"/>
                </a:rPr>
                <a:t>Test MSE (LASSO)</a:t>
              </a:r>
            </a:p>
          </p:txBody>
        </p:sp>
        <p:sp>
          <p:nvSpPr>
            <p:cNvPr id="14" name="TextBox 13">
              <a:extLst>
                <a:ext uri="{FF2B5EF4-FFF2-40B4-BE49-F238E27FC236}">
                  <a16:creationId xmlns:a16="http://schemas.microsoft.com/office/drawing/2014/main" id="{B618E243-B9B5-4020-9C60-07F7534AF2DE}"/>
                </a:ext>
              </a:extLst>
            </p:cNvPr>
            <p:cNvSpPr txBox="1"/>
            <p:nvPr/>
          </p:nvSpPr>
          <p:spPr>
            <a:xfrm>
              <a:off x="5126637" y="2751440"/>
              <a:ext cx="3819993" cy="464510"/>
            </a:xfrm>
            <a:prstGeom prst="rect">
              <a:avLst/>
            </a:prstGeom>
            <a:noFill/>
          </p:spPr>
          <p:txBody>
            <a:bodyPr wrap="square" rtlCol="0">
              <a:spAutoFit/>
            </a:bodyPr>
            <a:lstStyle/>
            <a:p>
              <a:r>
                <a:rPr lang="en-US" sz="1400" dirty="0">
                  <a:solidFill>
                    <a:schemeClr val="tx1">
                      <a:lumMod val="75000"/>
                      <a:lumOff val="25000"/>
                    </a:schemeClr>
                  </a:solidFill>
                  <a:latin typeface="Acherus Grotesque" panose="02000505000000020004" pitchFamily="50" charset="0"/>
                </a:rPr>
                <a:t>Variance (LASSO)</a:t>
              </a:r>
            </a:p>
          </p:txBody>
        </p:sp>
        <p:sp>
          <p:nvSpPr>
            <p:cNvPr id="15" name="TextBox 14">
              <a:extLst>
                <a:ext uri="{FF2B5EF4-FFF2-40B4-BE49-F238E27FC236}">
                  <a16:creationId xmlns:a16="http://schemas.microsoft.com/office/drawing/2014/main" id="{F32CFCBD-0B43-433B-8E1B-D1A2CC9EE6A8}"/>
                </a:ext>
              </a:extLst>
            </p:cNvPr>
            <p:cNvSpPr txBox="1"/>
            <p:nvPr/>
          </p:nvSpPr>
          <p:spPr>
            <a:xfrm>
              <a:off x="5126636" y="3044647"/>
              <a:ext cx="3819993" cy="464510"/>
            </a:xfrm>
            <a:prstGeom prst="rect">
              <a:avLst/>
            </a:prstGeom>
            <a:noFill/>
          </p:spPr>
          <p:txBody>
            <a:bodyPr wrap="square" rtlCol="0">
              <a:spAutoFit/>
            </a:bodyPr>
            <a:lstStyle/>
            <a:p>
              <a:r>
                <a:rPr lang="en-US" sz="1400" dirty="0">
                  <a:solidFill>
                    <a:schemeClr val="tx1">
                      <a:lumMod val="75000"/>
                      <a:lumOff val="25000"/>
                    </a:schemeClr>
                  </a:solidFill>
                  <a:latin typeface="Acherus Grotesque" panose="02000505000000020004" pitchFamily="50" charset="0"/>
                </a:rPr>
                <a:t>Squared Bias (LASSO)</a:t>
              </a:r>
            </a:p>
          </p:txBody>
        </p:sp>
      </p:grpSp>
      <p:grpSp>
        <p:nvGrpSpPr>
          <p:cNvPr id="16" name="그룹 7">
            <a:extLst>
              <a:ext uri="{FF2B5EF4-FFF2-40B4-BE49-F238E27FC236}">
                <a16:creationId xmlns:a16="http://schemas.microsoft.com/office/drawing/2014/main" id="{89C36C23-3247-4CA7-83FD-71C39599E47A}"/>
              </a:ext>
            </a:extLst>
          </p:cNvPr>
          <p:cNvGrpSpPr/>
          <p:nvPr/>
        </p:nvGrpSpPr>
        <p:grpSpPr>
          <a:xfrm>
            <a:off x="4745066" y="2404932"/>
            <a:ext cx="2663918" cy="688074"/>
            <a:chOff x="4616971" y="3671514"/>
            <a:chExt cx="4329658" cy="1095554"/>
          </a:xfrm>
        </p:grpSpPr>
        <p:cxnSp>
          <p:nvCxnSpPr>
            <p:cNvPr id="17" name="Straight Connector 16">
              <a:extLst>
                <a:ext uri="{FF2B5EF4-FFF2-40B4-BE49-F238E27FC236}">
                  <a16:creationId xmlns:a16="http://schemas.microsoft.com/office/drawing/2014/main" id="{0137B151-5CB0-470D-B2CB-1CC51D661CE2}"/>
                </a:ext>
              </a:extLst>
            </p:cNvPr>
            <p:cNvCxnSpPr/>
            <p:nvPr/>
          </p:nvCxnSpPr>
          <p:spPr>
            <a:xfrm>
              <a:off x="4616971" y="3835798"/>
              <a:ext cx="509665" cy="0"/>
            </a:xfrm>
            <a:prstGeom prst="line">
              <a:avLst/>
            </a:prstGeom>
            <a:ln w="28575">
              <a:solidFill>
                <a:srgbClr val="E8C7D7"/>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CC871F-4BB4-499E-8410-50B1E9F5C926}"/>
                </a:ext>
              </a:extLst>
            </p:cNvPr>
            <p:cNvCxnSpPr/>
            <p:nvPr/>
          </p:nvCxnSpPr>
          <p:spPr>
            <a:xfrm>
              <a:off x="4616971" y="4138098"/>
              <a:ext cx="509665" cy="0"/>
            </a:xfrm>
            <a:prstGeom prst="line">
              <a:avLst/>
            </a:prstGeom>
            <a:ln w="28575">
              <a:solidFill>
                <a:srgbClr val="92CAB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13C00A-0583-4F8F-908C-E750A1C8950C}"/>
                </a:ext>
              </a:extLst>
            </p:cNvPr>
            <p:cNvCxnSpPr/>
            <p:nvPr/>
          </p:nvCxnSpPr>
          <p:spPr>
            <a:xfrm>
              <a:off x="4616971" y="4440398"/>
              <a:ext cx="509665" cy="0"/>
            </a:xfrm>
            <a:prstGeom prst="line">
              <a:avLst/>
            </a:prstGeom>
            <a:ln w="28575">
              <a:solidFill>
                <a:srgbClr val="878787"/>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B0166FC-F978-47DA-9C3C-276493DD7BDD}"/>
                </a:ext>
              </a:extLst>
            </p:cNvPr>
            <p:cNvSpPr txBox="1"/>
            <p:nvPr/>
          </p:nvSpPr>
          <p:spPr>
            <a:xfrm>
              <a:off x="5126636" y="3671514"/>
              <a:ext cx="3819993" cy="490044"/>
            </a:xfrm>
            <a:prstGeom prst="rect">
              <a:avLst/>
            </a:prstGeom>
            <a:noFill/>
          </p:spPr>
          <p:txBody>
            <a:bodyPr wrap="square" rtlCol="0">
              <a:spAutoFit/>
            </a:bodyPr>
            <a:lstStyle/>
            <a:p>
              <a:r>
                <a:rPr lang="en-US" sz="1400" dirty="0">
                  <a:solidFill>
                    <a:schemeClr val="tx1">
                      <a:lumMod val="75000"/>
                      <a:lumOff val="25000"/>
                    </a:schemeClr>
                  </a:solidFill>
                  <a:latin typeface="Acherus Grotesque" panose="02000505000000020004" pitchFamily="50" charset="0"/>
                </a:rPr>
                <a:t>Test MSE (Ridge)</a:t>
              </a:r>
            </a:p>
          </p:txBody>
        </p:sp>
        <p:sp>
          <p:nvSpPr>
            <p:cNvPr id="21" name="TextBox 20">
              <a:extLst>
                <a:ext uri="{FF2B5EF4-FFF2-40B4-BE49-F238E27FC236}">
                  <a16:creationId xmlns:a16="http://schemas.microsoft.com/office/drawing/2014/main" id="{B3348FB4-2CC7-4651-86BC-790B9B38CEF3}"/>
                </a:ext>
              </a:extLst>
            </p:cNvPr>
            <p:cNvSpPr txBox="1"/>
            <p:nvPr/>
          </p:nvSpPr>
          <p:spPr>
            <a:xfrm>
              <a:off x="5126636" y="3968828"/>
              <a:ext cx="3819993" cy="490044"/>
            </a:xfrm>
            <a:prstGeom prst="rect">
              <a:avLst/>
            </a:prstGeom>
            <a:noFill/>
          </p:spPr>
          <p:txBody>
            <a:bodyPr wrap="square" rtlCol="0">
              <a:spAutoFit/>
            </a:bodyPr>
            <a:lstStyle/>
            <a:p>
              <a:r>
                <a:rPr lang="en-US" sz="1400" dirty="0">
                  <a:solidFill>
                    <a:schemeClr val="tx1">
                      <a:lumMod val="75000"/>
                      <a:lumOff val="25000"/>
                    </a:schemeClr>
                  </a:solidFill>
                  <a:latin typeface="Acherus Grotesque" panose="02000505000000020004" pitchFamily="50" charset="0"/>
                </a:rPr>
                <a:t>Variance (Ridge)</a:t>
              </a:r>
            </a:p>
          </p:txBody>
        </p:sp>
        <p:sp>
          <p:nvSpPr>
            <p:cNvPr id="22" name="TextBox 21">
              <a:extLst>
                <a:ext uri="{FF2B5EF4-FFF2-40B4-BE49-F238E27FC236}">
                  <a16:creationId xmlns:a16="http://schemas.microsoft.com/office/drawing/2014/main" id="{4568E9FC-525D-456D-8392-1615B702CD4B}"/>
                </a:ext>
              </a:extLst>
            </p:cNvPr>
            <p:cNvSpPr txBox="1"/>
            <p:nvPr/>
          </p:nvSpPr>
          <p:spPr>
            <a:xfrm>
              <a:off x="5126635" y="4277024"/>
              <a:ext cx="3819993" cy="490044"/>
            </a:xfrm>
            <a:prstGeom prst="rect">
              <a:avLst/>
            </a:prstGeom>
            <a:noFill/>
          </p:spPr>
          <p:txBody>
            <a:bodyPr wrap="square" rtlCol="0">
              <a:spAutoFit/>
            </a:bodyPr>
            <a:lstStyle/>
            <a:p>
              <a:r>
                <a:rPr lang="en-US" sz="1400" dirty="0">
                  <a:solidFill>
                    <a:schemeClr val="tx1">
                      <a:lumMod val="75000"/>
                      <a:lumOff val="25000"/>
                    </a:schemeClr>
                  </a:solidFill>
                  <a:latin typeface="Acherus Grotesque" panose="02000505000000020004" pitchFamily="50" charset="0"/>
                </a:rPr>
                <a:t>Squared Bias (Ridge)</a:t>
              </a:r>
            </a:p>
          </p:txBody>
        </p:sp>
      </p:grpSp>
    </p:spTree>
    <p:extLst>
      <p:ext uri="{BB962C8B-B14F-4D97-AF65-F5344CB8AC3E}">
        <p14:creationId xmlns:p14="http://schemas.microsoft.com/office/powerpoint/2010/main" val="947026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B61E82-DA7C-41DD-85FD-94D538499840}"/>
              </a:ext>
            </a:extLst>
          </p:cNvPr>
          <p:cNvSpPr>
            <a:spLocks noGrp="1"/>
          </p:cNvSpPr>
          <p:nvPr>
            <p:ph type="title"/>
          </p:nvPr>
        </p:nvSpPr>
        <p:spPr/>
        <p:txBody>
          <a:bodyPr/>
          <a:lstStyle/>
          <a:p>
            <a:r>
              <a:rPr lang="en-US" dirty="0"/>
              <a:t>Summary of shrinkage methods</a:t>
            </a:r>
          </a:p>
        </p:txBody>
      </p:sp>
      <p:graphicFrame>
        <p:nvGraphicFramePr>
          <p:cNvPr id="11" name="Table 11">
            <a:extLst>
              <a:ext uri="{FF2B5EF4-FFF2-40B4-BE49-F238E27FC236}">
                <a16:creationId xmlns:a16="http://schemas.microsoft.com/office/drawing/2014/main" id="{46C70BDD-A00B-45D9-902F-85033465626B}"/>
              </a:ext>
            </a:extLst>
          </p:cNvPr>
          <p:cNvGraphicFramePr>
            <a:graphicFrameLocks noGrp="1"/>
          </p:cNvGraphicFramePr>
          <p:nvPr>
            <p:ph idx="1"/>
            <p:extLst>
              <p:ext uri="{D42A27DB-BD31-4B8C-83A1-F6EECF244321}">
                <p14:modId xmlns:p14="http://schemas.microsoft.com/office/powerpoint/2010/main" val="818704729"/>
              </p:ext>
            </p:extLst>
          </p:nvPr>
        </p:nvGraphicFramePr>
        <p:xfrm>
          <a:off x="838200" y="1620127"/>
          <a:ext cx="10515600" cy="4297680"/>
        </p:xfrm>
        <a:graphic>
          <a:graphicData uri="http://schemas.openxmlformats.org/drawingml/2006/table">
            <a:tbl>
              <a:tblPr firstRow="1">
                <a:tableStyleId>{B301B821-A1FF-4177-AEE7-76D212191A09}</a:tableStyleId>
              </a:tblPr>
              <a:tblGrid>
                <a:gridCol w="3657600">
                  <a:extLst>
                    <a:ext uri="{9D8B030D-6E8A-4147-A177-3AD203B41FA5}">
                      <a16:colId xmlns:a16="http://schemas.microsoft.com/office/drawing/2014/main" val="347913479"/>
                    </a:ext>
                  </a:extLst>
                </a:gridCol>
                <a:gridCol w="6858000">
                  <a:extLst>
                    <a:ext uri="{9D8B030D-6E8A-4147-A177-3AD203B41FA5}">
                      <a16:colId xmlns:a16="http://schemas.microsoft.com/office/drawing/2014/main" val="2756559096"/>
                    </a:ext>
                  </a:extLst>
                </a:gridCol>
              </a:tblGrid>
              <a:tr h="370840">
                <a:tc>
                  <a:txBody>
                    <a:bodyPr/>
                    <a:lstStyle/>
                    <a:p>
                      <a:r>
                        <a:rPr lang="en-US" sz="2400" dirty="0">
                          <a:latin typeface="Acherus Grotesque" panose="02000505000000020004" pitchFamily="50" charset="0"/>
                        </a:rPr>
                        <a:t>Shrinkage Method</a:t>
                      </a:r>
                    </a:p>
                  </a:txBody>
                  <a:tcPr/>
                </a:tc>
                <a:tc>
                  <a:txBody>
                    <a:bodyPr/>
                    <a:lstStyle/>
                    <a:p>
                      <a:r>
                        <a:rPr lang="en-US" sz="2400" dirty="0">
                          <a:latin typeface="Acherus Grotesque" panose="02000505000000020004" pitchFamily="50" charset="0"/>
                        </a:rPr>
                        <a:t>Characteristics</a:t>
                      </a:r>
                    </a:p>
                  </a:txBody>
                  <a:tcPr/>
                </a:tc>
                <a:extLst>
                  <a:ext uri="{0D108BD9-81ED-4DB2-BD59-A6C34878D82A}">
                    <a16:rowId xmlns:a16="http://schemas.microsoft.com/office/drawing/2014/main" val="2085680078"/>
                  </a:ext>
                </a:extLst>
              </a:tr>
              <a:tr h="370840">
                <a:tc>
                  <a:txBody>
                    <a:bodyPr/>
                    <a:lstStyle/>
                    <a:p>
                      <a:r>
                        <a:rPr lang="en-US" dirty="0">
                          <a:latin typeface="Acherus Grotesque" panose="02000505000000020004" pitchFamily="50" charset="0"/>
                        </a:rPr>
                        <a:t>Ridge Regression</a:t>
                      </a:r>
                    </a:p>
                  </a:txBody>
                  <a:tcPr/>
                </a:tc>
                <a:tc>
                  <a:txBody>
                    <a:bodyPr/>
                    <a:lstStyle/>
                    <a:p>
                      <a:pPr marL="285750" indent="-285750">
                        <a:buFont typeface="Arial" panose="020B0604020202020204" pitchFamily="34" charset="0"/>
                        <a:buChar char="•"/>
                      </a:pPr>
                      <a:r>
                        <a:rPr lang="en-US" dirty="0">
                          <a:latin typeface="Acherus Grotesque" panose="02000505000000020004" pitchFamily="50" charset="0"/>
                        </a:rPr>
                        <a:t>Developed to deal with overfitting due to multicollinearity</a:t>
                      </a:r>
                    </a:p>
                    <a:p>
                      <a:pPr marL="285750" indent="-285750">
                        <a:buFont typeface="Arial" panose="020B0604020202020204" pitchFamily="34" charset="0"/>
                        <a:buChar char="•"/>
                      </a:pPr>
                      <a:r>
                        <a:rPr lang="en-US" dirty="0">
                          <a:latin typeface="Acherus Grotesque" panose="02000505000000020004" pitchFamily="50" charset="0"/>
                        </a:rPr>
                        <a:t>Uses squared coefficient penalty</a:t>
                      </a:r>
                    </a:p>
                  </a:txBody>
                  <a:tcPr/>
                </a:tc>
                <a:extLst>
                  <a:ext uri="{0D108BD9-81ED-4DB2-BD59-A6C34878D82A}">
                    <a16:rowId xmlns:a16="http://schemas.microsoft.com/office/drawing/2014/main" val="40826247"/>
                  </a:ext>
                </a:extLst>
              </a:tr>
              <a:tr h="370840">
                <a:tc>
                  <a:txBody>
                    <a:bodyPr/>
                    <a:lstStyle/>
                    <a:p>
                      <a:r>
                        <a:rPr lang="en-US" dirty="0">
                          <a:latin typeface="Acherus Grotesque" panose="02000505000000020004" pitchFamily="50" charset="0"/>
                        </a:rPr>
                        <a:t>LASSO</a:t>
                      </a:r>
                    </a:p>
                    <a:p>
                      <a:r>
                        <a:rPr lang="en-US" dirty="0">
                          <a:latin typeface="Acherus Grotesque" panose="02000505000000020004" pitchFamily="50" charset="0"/>
                        </a:rPr>
                        <a:t>(Least Absolute Shrinkage &amp; Selection Operator)</a:t>
                      </a:r>
                    </a:p>
                  </a:txBody>
                  <a:tcPr/>
                </a:tc>
                <a:tc>
                  <a:txBody>
                    <a:bodyPr/>
                    <a:lstStyle/>
                    <a:p>
                      <a:pPr marL="285750" indent="-285750">
                        <a:buFont typeface="Arial" panose="020B0604020202020204" pitchFamily="34" charset="0"/>
                        <a:buChar char="•"/>
                      </a:pPr>
                      <a:r>
                        <a:rPr lang="en-US" dirty="0">
                          <a:latin typeface="Acherus Grotesque" panose="02000505000000020004" pitchFamily="50" charset="0"/>
                        </a:rPr>
                        <a:t>Addresses overfitting due to multicollinearity</a:t>
                      </a:r>
                    </a:p>
                    <a:p>
                      <a:pPr marL="285750" indent="-285750">
                        <a:buFont typeface="Arial" panose="020B0604020202020204" pitchFamily="34" charset="0"/>
                        <a:buChar char="•"/>
                      </a:pPr>
                      <a:r>
                        <a:rPr lang="en-US" dirty="0">
                          <a:latin typeface="Acherus Grotesque" panose="02000505000000020004" pitchFamily="50" charset="0"/>
                        </a:rPr>
                        <a:t>Uses absolute value penalty</a:t>
                      </a:r>
                    </a:p>
                    <a:p>
                      <a:pPr marL="285750" indent="-285750">
                        <a:buFont typeface="Arial" panose="020B0604020202020204" pitchFamily="34" charset="0"/>
                        <a:buChar char="•"/>
                      </a:pPr>
                      <a:r>
                        <a:rPr lang="en-US" dirty="0">
                          <a:latin typeface="Acherus Grotesque" panose="02000505000000020004" pitchFamily="50" charset="0"/>
                        </a:rPr>
                        <a:t>Allows for variable selection</a:t>
                      </a:r>
                    </a:p>
                    <a:p>
                      <a:pPr marL="285750" indent="-285750">
                        <a:buFont typeface="Arial" panose="020B0604020202020204" pitchFamily="34" charset="0"/>
                        <a:buChar char="•"/>
                      </a:pPr>
                      <a:r>
                        <a:rPr lang="en-US" dirty="0">
                          <a:latin typeface="Acherus Grotesque" panose="02000505000000020004" pitchFamily="50" charset="0"/>
                        </a:rPr>
                        <a:t>Accommodates more predictors than data points</a:t>
                      </a:r>
                    </a:p>
                  </a:txBody>
                  <a:tcPr/>
                </a:tc>
                <a:extLst>
                  <a:ext uri="{0D108BD9-81ED-4DB2-BD59-A6C34878D82A}">
                    <a16:rowId xmlns:a16="http://schemas.microsoft.com/office/drawing/2014/main" val="1568119736"/>
                  </a:ext>
                </a:extLst>
              </a:tr>
              <a:tr h="370840">
                <a:tc>
                  <a:txBody>
                    <a:bodyPr/>
                    <a:lstStyle/>
                    <a:p>
                      <a:r>
                        <a:rPr lang="en-US" dirty="0">
                          <a:latin typeface="Acherus Grotesque" panose="02000505000000020004" pitchFamily="50" charset="0"/>
                        </a:rPr>
                        <a:t>Elastic Net</a:t>
                      </a:r>
                    </a:p>
                    <a:p>
                      <a:r>
                        <a:rPr lang="en-US" dirty="0">
                          <a:latin typeface="Acherus Grotesque" panose="02000505000000020004" pitchFamily="50" charset="0"/>
                        </a:rPr>
                        <a:t>(Combination of Ridge &amp; LASSO – not covered)</a:t>
                      </a:r>
                    </a:p>
                  </a:txBody>
                  <a:tcPr/>
                </a:tc>
                <a:tc>
                  <a:txBody>
                    <a:bodyPr/>
                    <a:lstStyle/>
                    <a:p>
                      <a:pPr marL="285750" indent="-285750">
                        <a:buFont typeface="Arial" panose="020B0604020202020204" pitchFamily="34" charset="0"/>
                        <a:buChar char="•"/>
                      </a:pPr>
                      <a:r>
                        <a:rPr lang="en-US" dirty="0">
                          <a:latin typeface="Acherus Grotesque" panose="02000505000000020004" pitchFamily="50" charset="0"/>
                        </a:rPr>
                        <a:t>Addresses overfitting due to multicollinearity</a:t>
                      </a:r>
                    </a:p>
                    <a:p>
                      <a:pPr marL="285750" indent="-285750">
                        <a:buFont typeface="Arial" panose="020B0604020202020204" pitchFamily="34" charset="0"/>
                        <a:buChar char="•"/>
                      </a:pPr>
                      <a:r>
                        <a:rPr lang="en-US" dirty="0">
                          <a:latin typeface="Acherus Grotesque" panose="02000505000000020004" pitchFamily="50" charset="0"/>
                        </a:rPr>
                        <a:t>Uses a combination of absolute value and squared coefficient penalties</a:t>
                      </a:r>
                    </a:p>
                    <a:p>
                      <a:pPr marL="285750" indent="-285750">
                        <a:buFont typeface="Arial" panose="020B0604020202020204" pitchFamily="34" charset="0"/>
                        <a:buChar char="•"/>
                      </a:pPr>
                      <a:r>
                        <a:rPr lang="en-US" dirty="0">
                          <a:latin typeface="Acherus Grotesque" panose="02000505000000020004" pitchFamily="50" charset="0"/>
                        </a:rPr>
                        <a:t>Allows for variable selection</a:t>
                      </a:r>
                    </a:p>
                    <a:p>
                      <a:pPr marL="285750" indent="-285750">
                        <a:buFont typeface="Arial" panose="020B0604020202020204" pitchFamily="34" charset="0"/>
                        <a:buChar char="•"/>
                      </a:pPr>
                      <a:r>
                        <a:rPr lang="en-US" dirty="0">
                          <a:latin typeface="Acherus Grotesque" panose="02000505000000020004" pitchFamily="50" charset="0"/>
                        </a:rPr>
                        <a:t>Accommodates more predictors than data points</a:t>
                      </a:r>
                    </a:p>
                    <a:p>
                      <a:pPr marL="285750" indent="-285750">
                        <a:buFont typeface="Arial" panose="020B0604020202020204" pitchFamily="34" charset="0"/>
                        <a:buChar char="•"/>
                      </a:pPr>
                      <a:r>
                        <a:rPr lang="en-US" dirty="0">
                          <a:latin typeface="Acherus Grotesque" panose="02000505000000020004" pitchFamily="50" charset="0"/>
                        </a:rPr>
                        <a:t>Reduces dependency of variable selection on the data</a:t>
                      </a:r>
                    </a:p>
                  </a:txBody>
                  <a:tcPr/>
                </a:tc>
                <a:extLst>
                  <a:ext uri="{0D108BD9-81ED-4DB2-BD59-A6C34878D82A}">
                    <a16:rowId xmlns:a16="http://schemas.microsoft.com/office/drawing/2014/main" val="3251967721"/>
                  </a:ext>
                </a:extLst>
              </a:tr>
            </a:tbl>
          </a:graphicData>
        </a:graphic>
      </p:graphicFrame>
      <p:sp>
        <p:nvSpPr>
          <p:cNvPr id="7" name="Footer Placeholder 6">
            <a:extLst>
              <a:ext uri="{FF2B5EF4-FFF2-40B4-BE49-F238E27FC236}">
                <a16:creationId xmlns:a16="http://schemas.microsoft.com/office/drawing/2014/main" id="{FE2ED988-93D5-474E-B7AD-A344494346D2}"/>
              </a:ext>
            </a:extLst>
          </p:cNvPr>
          <p:cNvSpPr>
            <a:spLocks noGrp="1"/>
          </p:cNvSpPr>
          <p:nvPr>
            <p:ph type="ftr" sz="quarter" idx="11"/>
          </p:nvPr>
        </p:nvSpPr>
        <p:spPr/>
        <p:txBody>
          <a:bodyPr/>
          <a:lstStyle/>
          <a:p>
            <a:r>
              <a:rPr lang="en-US" dirty="0"/>
              <a:t>Linear Model Improvements</a:t>
            </a:r>
          </a:p>
        </p:txBody>
      </p:sp>
      <p:sp>
        <p:nvSpPr>
          <p:cNvPr id="8" name="Slide Number Placeholder 7">
            <a:extLst>
              <a:ext uri="{FF2B5EF4-FFF2-40B4-BE49-F238E27FC236}">
                <a16:creationId xmlns:a16="http://schemas.microsoft.com/office/drawing/2014/main" id="{36F7C147-DBE9-4C93-B4B1-F27969BBB207}"/>
              </a:ext>
            </a:extLst>
          </p:cNvPr>
          <p:cNvSpPr>
            <a:spLocks noGrp="1"/>
          </p:cNvSpPr>
          <p:nvPr>
            <p:ph type="sldNum" sz="quarter" idx="12"/>
          </p:nvPr>
        </p:nvSpPr>
        <p:spPr/>
        <p:txBody>
          <a:bodyPr/>
          <a:lstStyle/>
          <a:p>
            <a:fld id="{8E06CFEE-053A-4A40-A88B-A288F0289482}" type="slidenum">
              <a:rPr lang="en-US" smtClean="0"/>
              <a:t>33</a:t>
            </a:fld>
            <a:endParaRPr lang="en-US"/>
          </a:p>
        </p:txBody>
      </p:sp>
      <p:sp>
        <p:nvSpPr>
          <p:cNvPr id="2" name="Rectangle 1">
            <a:extLst>
              <a:ext uri="{FF2B5EF4-FFF2-40B4-BE49-F238E27FC236}">
                <a16:creationId xmlns:a16="http://schemas.microsoft.com/office/drawing/2014/main" id="{37FF6225-8B56-4C57-ADE6-C541417DF40C}"/>
              </a:ext>
            </a:extLst>
          </p:cNvPr>
          <p:cNvSpPr/>
          <p:nvPr/>
        </p:nvSpPr>
        <p:spPr>
          <a:xfrm>
            <a:off x="792480" y="3006967"/>
            <a:ext cx="10607040" cy="1188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84C146-B79B-40E7-8C55-C4823F4E2957}"/>
              </a:ext>
            </a:extLst>
          </p:cNvPr>
          <p:cNvSpPr/>
          <p:nvPr/>
        </p:nvSpPr>
        <p:spPr>
          <a:xfrm>
            <a:off x="792480" y="4196861"/>
            <a:ext cx="1060704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64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A3396B-3082-4483-95FD-2C64BC30A34B}"/>
              </a:ext>
            </a:extLst>
          </p:cNvPr>
          <p:cNvSpPr>
            <a:spLocks noGrp="1"/>
          </p:cNvSpPr>
          <p:nvPr>
            <p:ph type="ftr" sz="quarter" idx="11"/>
          </p:nvPr>
        </p:nvSpPr>
        <p:spPr/>
        <p:txBody>
          <a:bodyPr/>
          <a:lstStyle/>
          <a:p>
            <a:r>
              <a:rPr lang="en-US" dirty="0"/>
              <a:t>Linear Model Improvements</a:t>
            </a:r>
          </a:p>
        </p:txBody>
      </p:sp>
      <p:sp>
        <p:nvSpPr>
          <p:cNvPr id="3" name="Text Placeholder 2">
            <a:extLst>
              <a:ext uri="{FF2B5EF4-FFF2-40B4-BE49-F238E27FC236}">
                <a16:creationId xmlns:a16="http://schemas.microsoft.com/office/drawing/2014/main" id="{ECA54B76-0793-42AE-BDAF-D441EB785371}"/>
              </a:ext>
            </a:extLst>
          </p:cNvPr>
          <p:cNvSpPr>
            <a:spLocks noGrp="1"/>
          </p:cNvSpPr>
          <p:nvPr>
            <p:ph type="body" idx="1"/>
          </p:nvPr>
        </p:nvSpPr>
        <p:spPr/>
        <p:txBody>
          <a:bodyPr/>
          <a:lstStyle/>
          <a:p>
            <a:r>
              <a:rPr lang="en-US" dirty="0"/>
              <a:t>Linear Model Improvements</a:t>
            </a:r>
          </a:p>
        </p:txBody>
      </p:sp>
      <p:sp>
        <p:nvSpPr>
          <p:cNvPr id="4" name="Slide Number Placeholder 3">
            <a:extLst>
              <a:ext uri="{FF2B5EF4-FFF2-40B4-BE49-F238E27FC236}">
                <a16:creationId xmlns:a16="http://schemas.microsoft.com/office/drawing/2014/main" id="{4FD2D005-76E1-48F0-9F96-DD12063A37AA}"/>
              </a:ext>
            </a:extLst>
          </p:cNvPr>
          <p:cNvSpPr>
            <a:spLocks noGrp="1"/>
          </p:cNvSpPr>
          <p:nvPr>
            <p:ph type="sldNum" sz="quarter" idx="12"/>
          </p:nvPr>
        </p:nvSpPr>
        <p:spPr/>
        <p:txBody>
          <a:bodyPr/>
          <a:lstStyle/>
          <a:p>
            <a:fld id="{8E06CFEE-053A-4A40-A88B-A288F0289482}" type="slidenum">
              <a:rPr lang="en-US" smtClean="0"/>
              <a:pPr/>
              <a:t>34</a:t>
            </a:fld>
            <a:endParaRPr lang="en-US"/>
          </a:p>
        </p:txBody>
      </p:sp>
    </p:spTree>
    <p:extLst>
      <p:ext uri="{BB962C8B-B14F-4D97-AF65-F5344CB8AC3E}">
        <p14:creationId xmlns:p14="http://schemas.microsoft.com/office/powerpoint/2010/main" val="516868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7A05-8916-4FA6-BCD0-30235205116B}"/>
              </a:ext>
            </a:extLst>
          </p:cNvPr>
          <p:cNvSpPr>
            <a:spLocks noGrp="1"/>
          </p:cNvSpPr>
          <p:nvPr>
            <p:ph type="title"/>
          </p:nvPr>
        </p:nvSpPr>
        <p:spPr/>
        <p:txBody>
          <a:bodyPr/>
          <a:lstStyle/>
          <a:p>
            <a:r>
              <a:rPr lang="en-US" dirty="0"/>
              <a:t>Predicting the number of college applications</a:t>
            </a:r>
          </a:p>
        </p:txBody>
      </p:sp>
      <p:sp>
        <p:nvSpPr>
          <p:cNvPr id="3" name="Footer Placeholder 2">
            <a:extLst>
              <a:ext uri="{FF2B5EF4-FFF2-40B4-BE49-F238E27FC236}">
                <a16:creationId xmlns:a16="http://schemas.microsoft.com/office/drawing/2014/main" id="{617128A6-0D21-4151-BA95-9072E7BD8573}"/>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CFD0EECC-1054-41F3-820E-215D64D2ED92}"/>
              </a:ext>
            </a:extLst>
          </p:cNvPr>
          <p:cNvSpPr>
            <a:spLocks noGrp="1"/>
          </p:cNvSpPr>
          <p:nvPr>
            <p:ph type="sldNum" sz="quarter" idx="12"/>
          </p:nvPr>
        </p:nvSpPr>
        <p:spPr/>
        <p:txBody>
          <a:bodyPr/>
          <a:lstStyle/>
          <a:p>
            <a:fld id="{8E06CFEE-053A-4A40-A88B-A288F0289482}" type="slidenum">
              <a:rPr lang="en-US" smtClean="0"/>
              <a:t>35</a:t>
            </a:fld>
            <a:endParaRPr lang="en-US"/>
          </a:p>
        </p:txBody>
      </p:sp>
      <p:sp>
        <p:nvSpPr>
          <p:cNvPr id="5" name="Rectangle 4">
            <a:extLst>
              <a:ext uri="{FF2B5EF4-FFF2-40B4-BE49-F238E27FC236}">
                <a16:creationId xmlns:a16="http://schemas.microsoft.com/office/drawing/2014/main" id="{88577AAD-65E5-4C9F-8191-047277B3BA70}"/>
              </a:ext>
            </a:extLst>
          </p:cNvPr>
          <p:cNvSpPr/>
          <p:nvPr/>
        </p:nvSpPr>
        <p:spPr>
          <a:xfrm>
            <a:off x="619043" y="1614493"/>
            <a:ext cx="2538373" cy="4801314"/>
          </a:xfrm>
          <a:prstGeom prst="rect">
            <a:avLst/>
          </a:prstGeom>
        </p:spPr>
        <p:txBody>
          <a:bodyPr wrap="square" numCol="1">
            <a:spAutoFit/>
          </a:bodyPr>
          <a:lstStyle/>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Private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Books</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perc.alumni</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F.Undergrad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Personal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P.Undergrad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PhD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Grad.Rate</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Terminal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Room.Board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S.F.Ratio</a:t>
            </a:r>
            <a:endParaRPr lang="en-US" dirty="0">
              <a:solidFill>
                <a:schemeClr val="tx1">
                  <a:lumMod val="75000"/>
                  <a:lumOff val="25000"/>
                </a:schemeClr>
              </a:solidFill>
              <a:latin typeface="Acherus Grotesque" panose="02000505000000020004" pitchFamily="50" charset="0"/>
              <a:ea typeface="Calibri"/>
              <a:cs typeface="Calibri"/>
              <a:sym typeface="Calibri"/>
            </a:endParaRPr>
          </a:p>
        </p:txBody>
      </p:sp>
      <p:sp>
        <p:nvSpPr>
          <p:cNvPr id="6" name="Rectangle 5">
            <a:extLst>
              <a:ext uri="{FF2B5EF4-FFF2-40B4-BE49-F238E27FC236}">
                <a16:creationId xmlns:a16="http://schemas.microsoft.com/office/drawing/2014/main" id="{A4011C95-4BB2-4FEB-9097-1D1B5D95D1FE}"/>
              </a:ext>
            </a:extLst>
          </p:cNvPr>
          <p:cNvSpPr/>
          <p:nvPr/>
        </p:nvSpPr>
        <p:spPr>
          <a:xfrm>
            <a:off x="3364522" y="1614494"/>
            <a:ext cx="2538373" cy="4247317"/>
          </a:xfrm>
          <a:prstGeom prst="rect">
            <a:avLst/>
          </a:prstGeom>
        </p:spPr>
        <p:txBody>
          <a:bodyPr wrap="square" numCol="1">
            <a:spAutoFit/>
          </a:bodyPr>
          <a:lstStyle/>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342900" indent="-342900">
              <a:buClr>
                <a:schemeClr val="accent2"/>
              </a:buClr>
              <a:buSzPct val="100000"/>
              <a:buFont typeface="+mj-lt"/>
              <a:buAutoNum type="arabicPeriod"/>
            </a:pP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342900" indent="-3429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p:txBody>
      </p:sp>
      <p:sp>
        <p:nvSpPr>
          <p:cNvPr id="8" name="Rectangle: Rounded Corners 7">
            <a:extLst>
              <a:ext uri="{FF2B5EF4-FFF2-40B4-BE49-F238E27FC236}">
                <a16:creationId xmlns:a16="http://schemas.microsoft.com/office/drawing/2014/main" id="{5D05CC85-3B42-4C1C-915E-910AC487657D}"/>
              </a:ext>
            </a:extLst>
          </p:cNvPr>
          <p:cNvSpPr/>
          <p:nvPr/>
        </p:nvSpPr>
        <p:spPr>
          <a:xfrm>
            <a:off x="616276" y="2965632"/>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Start</a:t>
            </a:r>
          </a:p>
        </p:txBody>
      </p:sp>
      <p:sp>
        <p:nvSpPr>
          <p:cNvPr id="9" name="Rectangle: Rounded Corners 8">
            <a:extLst>
              <a:ext uri="{FF2B5EF4-FFF2-40B4-BE49-F238E27FC236}">
                <a16:creationId xmlns:a16="http://schemas.microsoft.com/office/drawing/2014/main" id="{4639A677-8F75-48EE-85AA-70364B99F151}"/>
              </a:ext>
            </a:extLst>
          </p:cNvPr>
          <p:cNvSpPr/>
          <p:nvPr/>
        </p:nvSpPr>
        <p:spPr>
          <a:xfrm>
            <a:off x="3361755" y="2971800"/>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Subset</a:t>
            </a:r>
          </a:p>
        </p:txBody>
      </p:sp>
      <p:sp>
        <p:nvSpPr>
          <p:cNvPr id="15" name="Rectangle: Rounded Corners 14">
            <a:extLst>
              <a:ext uri="{FF2B5EF4-FFF2-40B4-BE49-F238E27FC236}">
                <a16:creationId xmlns:a16="http://schemas.microsoft.com/office/drawing/2014/main" id="{61EC0208-3D5A-4C5B-9B71-8C3C6E92A13A}"/>
              </a:ext>
            </a:extLst>
          </p:cNvPr>
          <p:cNvSpPr/>
          <p:nvPr/>
        </p:nvSpPr>
        <p:spPr>
          <a:xfrm>
            <a:off x="8654245" y="1455144"/>
            <a:ext cx="2743200" cy="480131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00D9D2-82CC-4EB2-A551-2A698890BC03}"/>
              </a:ext>
            </a:extLst>
          </p:cNvPr>
          <p:cNvSpPr/>
          <p:nvPr/>
        </p:nvSpPr>
        <p:spPr>
          <a:xfrm>
            <a:off x="6102186" y="1614929"/>
            <a:ext cx="2538373" cy="4616648"/>
          </a:xfrm>
          <a:prstGeom prst="rect">
            <a:avLst/>
          </a:prstGeom>
        </p:spPr>
        <p:txBody>
          <a:bodyPr wrap="square" numCol="1">
            <a:spAutoFit/>
          </a:bodyPr>
          <a:lstStyle/>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Private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457200" indent="-457200">
              <a:buClr>
                <a:schemeClr val="accent2"/>
              </a:buClr>
              <a:buSzPct val="100000"/>
              <a:buFont typeface="+mj-lt"/>
              <a:buAutoNum type="arabicPeriod"/>
            </a:pPr>
            <a:r>
              <a:rPr lang="en-US" sz="1400" dirty="0">
                <a:solidFill>
                  <a:schemeClr val="tx1">
                    <a:lumMod val="75000"/>
                    <a:lumOff val="25000"/>
                  </a:schemeClr>
                </a:solidFill>
                <a:latin typeface="Acherus Grotesque" panose="02000505000000020004" pitchFamily="50" charset="0"/>
                <a:ea typeface="Calibri"/>
                <a:cs typeface="Calibri"/>
                <a:sym typeface="Calibri"/>
              </a:rPr>
              <a:t>Books</a:t>
            </a:r>
            <a:r>
              <a:rPr lang="en-US" dirty="0">
                <a:solidFill>
                  <a:schemeClr val="tx1">
                    <a:lumMod val="75000"/>
                    <a:lumOff val="25000"/>
                  </a:schemeClr>
                </a:solidFill>
                <a:latin typeface="Acherus Grotesque" panose="02000505000000020004" pitchFamily="50" charset="0"/>
                <a:ea typeface="Calibri"/>
                <a:cs typeface="Calibri"/>
                <a:sym typeface="Calibri"/>
              </a:rPr>
              <a:t> </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perc.alumni</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457200" indent="-457200">
              <a:buClr>
                <a:schemeClr val="accent2"/>
              </a:buClr>
              <a:buSzPct val="100000"/>
              <a:buFont typeface="+mj-lt"/>
              <a:buAutoNum type="arabicPeriod"/>
            </a:pPr>
            <a:r>
              <a:rPr lang="en-US" sz="1400" dirty="0" err="1">
                <a:solidFill>
                  <a:schemeClr val="tx1">
                    <a:lumMod val="75000"/>
                    <a:lumOff val="25000"/>
                  </a:schemeClr>
                </a:solidFill>
                <a:latin typeface="Acherus Grotesque" panose="02000505000000020004" pitchFamily="50" charset="0"/>
                <a:ea typeface="Calibri"/>
                <a:cs typeface="Calibri"/>
                <a:sym typeface="Calibri"/>
              </a:rPr>
              <a:t>F.Undergrad</a:t>
            </a:r>
            <a:r>
              <a:rPr lang="en-US" sz="1400" dirty="0">
                <a:solidFill>
                  <a:schemeClr val="tx1">
                    <a:lumMod val="75000"/>
                    <a:lumOff val="25000"/>
                  </a:schemeClr>
                </a:solidFill>
                <a:latin typeface="Acherus Grotesque" panose="02000505000000020004" pitchFamily="50" charset="0"/>
                <a:ea typeface="Calibri"/>
                <a:cs typeface="Calibri"/>
                <a:sym typeface="Calibri"/>
              </a:rPr>
              <a:t> </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sz="1400" dirty="0">
                <a:solidFill>
                  <a:schemeClr val="tx1">
                    <a:lumMod val="75000"/>
                    <a:lumOff val="25000"/>
                  </a:schemeClr>
                </a:solidFill>
                <a:latin typeface="Acherus Grotesque" panose="02000505000000020004" pitchFamily="50" charset="0"/>
                <a:ea typeface="Calibri"/>
                <a:cs typeface="Calibri"/>
                <a:sym typeface="Calibri"/>
              </a:rPr>
              <a:t>Personal</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457200" indent="-457200">
              <a:buClr>
                <a:schemeClr val="accent2"/>
              </a:buClr>
              <a:buSzPct val="100000"/>
              <a:buFont typeface="+mj-lt"/>
              <a:buAutoNum type="arabicPeriod"/>
            </a:pPr>
            <a:r>
              <a:rPr lang="en-US" sz="1400" dirty="0" err="1">
                <a:solidFill>
                  <a:schemeClr val="tx1">
                    <a:lumMod val="75000"/>
                    <a:lumOff val="25000"/>
                  </a:schemeClr>
                </a:solidFill>
                <a:latin typeface="Acherus Grotesque" panose="02000505000000020004" pitchFamily="50" charset="0"/>
                <a:ea typeface="Calibri"/>
                <a:cs typeface="Calibri"/>
                <a:sym typeface="Calibri"/>
              </a:rPr>
              <a:t>P.Undergrad</a:t>
            </a:r>
            <a:endParaRPr lang="en-US" sz="1400"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PhD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Grad.Rate</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457200" indent="-457200">
              <a:buClr>
                <a:schemeClr val="accent2"/>
              </a:buClr>
              <a:buSzPct val="100000"/>
              <a:buFont typeface="+mj-lt"/>
              <a:buAutoNum type="arabicPeriod"/>
            </a:pPr>
            <a:r>
              <a:rPr lang="en-US" sz="1400" dirty="0">
                <a:solidFill>
                  <a:schemeClr val="tx1">
                    <a:lumMod val="75000"/>
                    <a:lumOff val="25000"/>
                  </a:schemeClr>
                </a:solidFill>
                <a:latin typeface="Acherus Grotesque" panose="02000505000000020004" pitchFamily="50" charset="0"/>
                <a:ea typeface="Calibri"/>
                <a:cs typeface="Calibri"/>
                <a:sym typeface="Calibri"/>
              </a:rPr>
              <a:t>Terminal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a:p>
            <a:pPr marL="457200" indent="-457200">
              <a:buClr>
                <a:schemeClr val="accent2"/>
              </a:buClr>
              <a:buSzPct val="100000"/>
              <a:buFont typeface="+mj-lt"/>
              <a:buAutoNum type="arabicPeriod"/>
            </a:pPr>
            <a:r>
              <a:rPr lang="en-US" sz="1400" dirty="0" err="1">
                <a:solidFill>
                  <a:schemeClr val="tx1">
                    <a:lumMod val="75000"/>
                    <a:lumOff val="25000"/>
                  </a:schemeClr>
                </a:solidFill>
                <a:latin typeface="Acherus Grotesque" panose="02000505000000020004" pitchFamily="50" charset="0"/>
                <a:ea typeface="Calibri"/>
                <a:cs typeface="Calibri"/>
                <a:sym typeface="Calibri"/>
              </a:rPr>
              <a:t>Room.Board</a:t>
            </a:r>
            <a:endParaRPr lang="en-US" sz="1400"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S.F.Ratio</a:t>
            </a:r>
            <a:endParaRPr lang="en-US" dirty="0">
              <a:solidFill>
                <a:schemeClr val="tx1">
                  <a:lumMod val="75000"/>
                  <a:lumOff val="25000"/>
                </a:schemeClr>
              </a:solidFill>
              <a:latin typeface="Acherus Grotesque" panose="02000505000000020004" pitchFamily="50" charset="0"/>
              <a:ea typeface="Calibri"/>
              <a:cs typeface="Calibri"/>
              <a:sym typeface="Calibri"/>
            </a:endParaRPr>
          </a:p>
        </p:txBody>
      </p:sp>
      <p:sp>
        <p:nvSpPr>
          <p:cNvPr id="11" name="Rectangle: Rounded Corners 10">
            <a:extLst>
              <a:ext uri="{FF2B5EF4-FFF2-40B4-BE49-F238E27FC236}">
                <a16:creationId xmlns:a16="http://schemas.microsoft.com/office/drawing/2014/main" id="{39121711-5D3D-4E61-84D8-4F0B92794B03}"/>
              </a:ext>
            </a:extLst>
          </p:cNvPr>
          <p:cNvSpPr/>
          <p:nvPr/>
        </p:nvSpPr>
        <p:spPr>
          <a:xfrm>
            <a:off x="6111142" y="2971800"/>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Shrink</a:t>
            </a:r>
          </a:p>
        </p:txBody>
      </p:sp>
      <p:pic>
        <p:nvPicPr>
          <p:cNvPr id="12" name="Picture 11">
            <a:extLst>
              <a:ext uri="{FF2B5EF4-FFF2-40B4-BE49-F238E27FC236}">
                <a16:creationId xmlns:a16="http://schemas.microsoft.com/office/drawing/2014/main" id="{9E6D5BDD-820D-4ECE-A7F2-D87B1A0635AF}"/>
              </a:ext>
            </a:extLst>
          </p:cNvPr>
          <p:cNvPicPr>
            <a:picLocks noChangeAspect="1"/>
          </p:cNvPicPr>
          <p:nvPr/>
        </p:nvPicPr>
        <p:blipFill rotWithShape="1">
          <a:blip r:embed="rId3">
            <a:clrChange>
              <a:clrFrom>
                <a:srgbClr val="FFFFFF"/>
              </a:clrFrom>
              <a:clrTo>
                <a:srgbClr val="FFFFFF">
                  <a:alpha val="0"/>
                </a:srgbClr>
              </a:clrTo>
            </a:clrChange>
            <a:duotone>
              <a:prstClr val="black"/>
              <a:schemeClr val="tx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rcRect l="41189" t="6127" r="22730"/>
          <a:stretch/>
        </p:blipFill>
        <p:spPr>
          <a:xfrm>
            <a:off x="8845093" y="1614365"/>
            <a:ext cx="2519666" cy="4800600"/>
          </a:xfrm>
          <a:prstGeom prst="rect">
            <a:avLst/>
          </a:prstGeom>
        </p:spPr>
      </p:pic>
      <p:sp>
        <p:nvSpPr>
          <p:cNvPr id="13" name="Rectangle: Rounded Corners 12">
            <a:extLst>
              <a:ext uri="{FF2B5EF4-FFF2-40B4-BE49-F238E27FC236}">
                <a16:creationId xmlns:a16="http://schemas.microsoft.com/office/drawing/2014/main" id="{7B10F3D5-28ED-4DE3-A7BB-404E159237FE}"/>
              </a:ext>
            </a:extLst>
          </p:cNvPr>
          <p:cNvSpPr/>
          <p:nvPr/>
        </p:nvSpPr>
        <p:spPr>
          <a:xfrm>
            <a:off x="8868142" y="2965632"/>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Dimension Reduction</a:t>
            </a:r>
          </a:p>
        </p:txBody>
      </p:sp>
    </p:spTree>
    <p:extLst>
      <p:ext uri="{BB962C8B-B14F-4D97-AF65-F5344CB8AC3E}">
        <p14:creationId xmlns:p14="http://schemas.microsoft.com/office/powerpoint/2010/main" val="2814611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BC8482-3B01-4032-AAAE-6FE1FE9226CE}"/>
              </a:ext>
            </a:extLst>
          </p:cNvPr>
          <p:cNvSpPr>
            <a:spLocks noGrp="1"/>
          </p:cNvSpPr>
          <p:nvPr>
            <p:ph type="title"/>
          </p:nvPr>
        </p:nvSpPr>
        <p:spPr/>
        <p:txBody>
          <a:bodyPr/>
          <a:lstStyle/>
          <a:p>
            <a:r>
              <a:rPr lang="en-US" dirty="0"/>
              <a:t>Dimension reduction has become more important as the amount of data continues to grow</a:t>
            </a:r>
          </a:p>
        </p:txBody>
      </p:sp>
      <p:sp>
        <p:nvSpPr>
          <p:cNvPr id="9" name="Content Placeholder 8">
            <a:extLst>
              <a:ext uri="{FF2B5EF4-FFF2-40B4-BE49-F238E27FC236}">
                <a16:creationId xmlns:a16="http://schemas.microsoft.com/office/drawing/2014/main" id="{4367C8C9-88CE-4781-9E96-294C63050783}"/>
              </a:ext>
            </a:extLst>
          </p:cNvPr>
          <p:cNvSpPr>
            <a:spLocks noGrp="1"/>
          </p:cNvSpPr>
          <p:nvPr>
            <p:ph sz="half" idx="2"/>
          </p:nvPr>
        </p:nvSpPr>
        <p:spPr/>
        <p:txBody>
          <a:bodyPr/>
          <a:lstStyle/>
          <a:p>
            <a:r>
              <a:rPr lang="en-US" dirty="0"/>
              <a:t>More data &amp; more predictors </a:t>
            </a:r>
            <a:r>
              <a:rPr lang="en-US" sz="2400" dirty="0">
                <a:sym typeface="Wingdings" panose="05000000000000000000" pitchFamily="2" charset="2"/>
              </a:rPr>
              <a:t> Increased chance of overfitting</a:t>
            </a:r>
          </a:p>
          <a:p>
            <a:r>
              <a:rPr lang="en-US" dirty="0">
                <a:sym typeface="Wingdings" panose="05000000000000000000" pitchFamily="2" charset="2"/>
              </a:rPr>
              <a:t>Dimension reduction helps balance the bias-variance tradeoff</a:t>
            </a:r>
            <a:endParaRPr lang="en-US" dirty="0"/>
          </a:p>
          <a:p>
            <a:endParaRPr lang="en-US" dirty="0"/>
          </a:p>
        </p:txBody>
      </p:sp>
      <p:sp>
        <p:nvSpPr>
          <p:cNvPr id="3" name="Footer Placeholder 2">
            <a:extLst>
              <a:ext uri="{FF2B5EF4-FFF2-40B4-BE49-F238E27FC236}">
                <a16:creationId xmlns:a16="http://schemas.microsoft.com/office/drawing/2014/main" id="{3C15B925-4FA8-4D4A-AC05-59F9CF783979}"/>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23B39DD4-1379-4C10-B879-CF6BDE0B8EF2}"/>
              </a:ext>
            </a:extLst>
          </p:cNvPr>
          <p:cNvSpPr>
            <a:spLocks noGrp="1"/>
          </p:cNvSpPr>
          <p:nvPr>
            <p:ph type="sldNum" sz="quarter" idx="12"/>
          </p:nvPr>
        </p:nvSpPr>
        <p:spPr/>
        <p:txBody>
          <a:bodyPr/>
          <a:lstStyle/>
          <a:p>
            <a:fld id="{8E06CFEE-053A-4A40-A88B-A288F0289482}" type="slidenum">
              <a:rPr lang="en-US" smtClean="0"/>
              <a:t>36</a:t>
            </a:fld>
            <a:endParaRPr lang="en-US"/>
          </a:p>
        </p:txBody>
      </p:sp>
      <p:pic>
        <p:nvPicPr>
          <p:cNvPr id="11" name="Content Placeholder 10">
            <a:extLst>
              <a:ext uri="{FF2B5EF4-FFF2-40B4-BE49-F238E27FC236}">
                <a16:creationId xmlns:a16="http://schemas.microsoft.com/office/drawing/2014/main" id="{E4C51702-7A66-4403-8B83-E2AC0D3A6377}"/>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tretch>
            <a:fillRect/>
          </a:stretch>
        </p:blipFill>
        <p:spPr>
          <a:xfrm>
            <a:off x="838200" y="1825625"/>
            <a:ext cx="5181600"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05255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22BD6-628F-47AF-BDEC-3989D6D9154D}"/>
              </a:ext>
            </a:extLst>
          </p:cNvPr>
          <p:cNvSpPr>
            <a:spLocks noGrp="1"/>
          </p:cNvSpPr>
          <p:nvPr>
            <p:ph type="title"/>
          </p:nvPr>
        </p:nvSpPr>
        <p:spPr/>
        <p:txBody>
          <a:bodyPr/>
          <a:lstStyle/>
          <a:p>
            <a:r>
              <a:rPr lang="en-US" dirty="0"/>
              <a:t>Example: Employment agency</a:t>
            </a:r>
          </a:p>
        </p:txBody>
      </p:sp>
      <p:sp>
        <p:nvSpPr>
          <p:cNvPr id="3" name="Content Placeholder 2">
            <a:extLst>
              <a:ext uri="{FF2B5EF4-FFF2-40B4-BE49-F238E27FC236}">
                <a16:creationId xmlns:a16="http://schemas.microsoft.com/office/drawing/2014/main" id="{488AB363-1F92-4A76-886E-AAE76BF87DBE}"/>
              </a:ext>
            </a:extLst>
          </p:cNvPr>
          <p:cNvSpPr>
            <a:spLocks noGrp="1"/>
          </p:cNvSpPr>
          <p:nvPr>
            <p:ph idx="1"/>
          </p:nvPr>
        </p:nvSpPr>
        <p:spPr/>
        <p:txBody>
          <a:bodyPr/>
          <a:lstStyle/>
          <a:p>
            <a:r>
              <a:rPr lang="en-US" dirty="0"/>
              <a:t>We are interested in predicting the probability of employment based on education and training, employment history, unemployment agency interactions, interest inventory, and behavioral questionnaire.</a:t>
            </a:r>
          </a:p>
          <a:p>
            <a:endParaRPr lang="en-US" dirty="0"/>
          </a:p>
        </p:txBody>
      </p:sp>
      <p:sp>
        <p:nvSpPr>
          <p:cNvPr id="4" name="Footer Placeholder 3">
            <a:extLst>
              <a:ext uri="{FF2B5EF4-FFF2-40B4-BE49-F238E27FC236}">
                <a16:creationId xmlns:a16="http://schemas.microsoft.com/office/drawing/2014/main" id="{B6FB5DE2-47C5-4D0C-862E-89D6AC2811E4}"/>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BD3C67F5-37DE-4A95-9CFC-4CBE9EA3301F}"/>
              </a:ext>
            </a:extLst>
          </p:cNvPr>
          <p:cNvSpPr>
            <a:spLocks noGrp="1"/>
          </p:cNvSpPr>
          <p:nvPr>
            <p:ph type="sldNum" sz="quarter" idx="12"/>
          </p:nvPr>
        </p:nvSpPr>
        <p:spPr/>
        <p:txBody>
          <a:bodyPr/>
          <a:lstStyle/>
          <a:p>
            <a:fld id="{8E06CFEE-053A-4A40-A88B-A288F0289482}" type="slidenum">
              <a:rPr lang="en-US" smtClean="0"/>
              <a:t>37</a:t>
            </a:fld>
            <a:endParaRPr lang="en-US"/>
          </a:p>
        </p:txBody>
      </p:sp>
      <p:pic>
        <p:nvPicPr>
          <p:cNvPr id="6" name="Picture 5">
            <a:extLst>
              <a:ext uri="{FF2B5EF4-FFF2-40B4-BE49-F238E27FC236}">
                <a16:creationId xmlns:a16="http://schemas.microsoft.com/office/drawing/2014/main" id="{04D071F8-C772-425E-829B-A552E927A4A3}"/>
              </a:ext>
            </a:extLst>
          </p:cNvPr>
          <p:cNvPicPr>
            <a:picLocks noChangeAspect="1"/>
          </p:cNvPicPr>
          <p:nvPr/>
        </p:nvPicPr>
        <p:blipFill>
          <a:blip r:embed="rId3"/>
          <a:stretch>
            <a:fillRect/>
          </a:stretch>
        </p:blipFill>
        <p:spPr>
          <a:xfrm>
            <a:off x="7164952" y="3213634"/>
            <a:ext cx="4450466" cy="2962913"/>
          </a:xfrm>
          <a:prstGeom prst="rect">
            <a:avLst/>
          </a:prstGeom>
          <a:ln>
            <a:noFill/>
          </a:ln>
          <a:effectLst>
            <a:softEdge rad="112500"/>
          </a:effectLst>
        </p:spPr>
      </p:pic>
      <p:pic>
        <p:nvPicPr>
          <p:cNvPr id="7" name="Picture 6">
            <a:extLst>
              <a:ext uri="{FF2B5EF4-FFF2-40B4-BE49-F238E27FC236}">
                <a16:creationId xmlns:a16="http://schemas.microsoft.com/office/drawing/2014/main" id="{DBCADAF7-8CC0-421B-9A97-C19994004551}"/>
              </a:ext>
            </a:extLst>
          </p:cNvPr>
          <p:cNvPicPr>
            <a:picLocks noChangeAspect="1"/>
          </p:cNvPicPr>
          <p:nvPr/>
        </p:nvPicPr>
        <p:blipFill>
          <a:blip r:embed="rId4"/>
          <a:stretch>
            <a:fillRect/>
          </a:stretch>
        </p:blipFill>
        <p:spPr>
          <a:xfrm>
            <a:off x="619764" y="3663276"/>
            <a:ext cx="6400800" cy="1020091"/>
          </a:xfrm>
          <a:prstGeom prst="rect">
            <a:avLst/>
          </a:prstGeom>
        </p:spPr>
      </p:pic>
      <p:sp>
        <p:nvSpPr>
          <p:cNvPr id="9" name="TextBox 8">
            <a:extLst>
              <a:ext uri="{FF2B5EF4-FFF2-40B4-BE49-F238E27FC236}">
                <a16:creationId xmlns:a16="http://schemas.microsoft.com/office/drawing/2014/main" id="{9DD24B71-2E50-47AF-8504-668824CC7E39}"/>
              </a:ext>
            </a:extLst>
          </p:cNvPr>
          <p:cNvSpPr txBox="1"/>
          <p:nvPr/>
        </p:nvSpPr>
        <p:spPr>
          <a:xfrm>
            <a:off x="569522" y="5140488"/>
            <a:ext cx="6096000" cy="923330"/>
          </a:xfrm>
          <a:prstGeom prst="rect">
            <a:avLst/>
          </a:prstGeom>
          <a:noFill/>
        </p:spPr>
        <p:txBody>
          <a:bodyPr wrap="square">
            <a:spAutoFit/>
          </a:bodyPr>
          <a:lstStyle/>
          <a:p>
            <a:r>
              <a:rPr lang="en-US" dirty="0">
                <a:latin typeface="Acherus Grotesque" panose="02000505000000020004" pitchFamily="50" charset="0"/>
              </a:rPr>
              <a:t>We are going to work on reducing the number or dimension of inputs (or predictors) by creating new inputs that are combinations of the original inputs.</a:t>
            </a:r>
          </a:p>
        </p:txBody>
      </p:sp>
      <p:cxnSp>
        <p:nvCxnSpPr>
          <p:cNvPr id="11" name="Straight Arrow Connector 10">
            <a:extLst>
              <a:ext uri="{FF2B5EF4-FFF2-40B4-BE49-F238E27FC236}">
                <a16:creationId xmlns:a16="http://schemas.microsoft.com/office/drawing/2014/main" id="{0F1D4881-91C7-4BF9-806B-60C29868F03F}"/>
              </a:ext>
            </a:extLst>
          </p:cNvPr>
          <p:cNvCxnSpPr>
            <a:cxnSpLocks/>
          </p:cNvCxnSpPr>
          <p:nvPr/>
        </p:nvCxnSpPr>
        <p:spPr>
          <a:xfrm flipV="1">
            <a:off x="2508738" y="4741904"/>
            <a:ext cx="0" cy="45720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03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07BBC-EBD8-4345-9CAA-A5166C345211}"/>
              </a:ext>
            </a:extLst>
          </p:cNvPr>
          <p:cNvSpPr>
            <a:spLocks noGrp="1"/>
          </p:cNvSpPr>
          <p:nvPr>
            <p:ph type="title"/>
          </p:nvPr>
        </p:nvSpPr>
        <p:spPr/>
        <p:txBody>
          <a:bodyPr/>
          <a:lstStyle/>
          <a:p>
            <a:r>
              <a:rPr lang="en-US" dirty="0"/>
              <a:t>Using dimension reduction, we are able to reduce the 25+ original inputs down to 5 “new inputs”</a:t>
            </a:r>
          </a:p>
        </p:txBody>
      </p:sp>
      <p:sp>
        <p:nvSpPr>
          <p:cNvPr id="3" name="Footer Placeholder 2">
            <a:extLst>
              <a:ext uri="{FF2B5EF4-FFF2-40B4-BE49-F238E27FC236}">
                <a16:creationId xmlns:a16="http://schemas.microsoft.com/office/drawing/2014/main" id="{E8176960-CA54-459A-84D7-DCABB2FD2DF5}"/>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9AAC2827-9DAB-40D1-BA73-5C529E4F6D55}"/>
              </a:ext>
            </a:extLst>
          </p:cNvPr>
          <p:cNvSpPr>
            <a:spLocks noGrp="1"/>
          </p:cNvSpPr>
          <p:nvPr>
            <p:ph type="sldNum" sz="quarter" idx="12"/>
          </p:nvPr>
        </p:nvSpPr>
        <p:spPr/>
        <p:txBody>
          <a:bodyPr/>
          <a:lstStyle/>
          <a:p>
            <a:fld id="{8E06CFEE-053A-4A40-A88B-A288F0289482}" type="slidenum">
              <a:rPr lang="en-US" smtClean="0"/>
              <a:t>38</a:t>
            </a:fld>
            <a:endParaRPr lang="en-US"/>
          </a:p>
        </p:txBody>
      </p:sp>
      <p:sp>
        <p:nvSpPr>
          <p:cNvPr id="7" name="Freeform: Shape 6">
            <a:extLst>
              <a:ext uri="{FF2B5EF4-FFF2-40B4-BE49-F238E27FC236}">
                <a16:creationId xmlns:a16="http://schemas.microsoft.com/office/drawing/2014/main" id="{62B6D122-053C-42E0-B97D-C246F05752FF}"/>
              </a:ext>
            </a:extLst>
          </p:cNvPr>
          <p:cNvSpPr/>
          <p:nvPr/>
        </p:nvSpPr>
        <p:spPr>
          <a:xfrm>
            <a:off x="5025870" y="4358065"/>
            <a:ext cx="2140258" cy="2140258"/>
          </a:xfrm>
          <a:custGeom>
            <a:avLst/>
            <a:gdLst>
              <a:gd name="connsiteX0" fmla="*/ 0 w 2140258"/>
              <a:gd name="connsiteY0" fmla="*/ 1070129 h 2140258"/>
              <a:gd name="connsiteX1" fmla="*/ 1070129 w 2140258"/>
              <a:gd name="connsiteY1" fmla="*/ 0 h 2140258"/>
              <a:gd name="connsiteX2" fmla="*/ 2140258 w 2140258"/>
              <a:gd name="connsiteY2" fmla="*/ 1070129 h 2140258"/>
              <a:gd name="connsiteX3" fmla="*/ 1070129 w 2140258"/>
              <a:gd name="connsiteY3" fmla="*/ 2140258 h 2140258"/>
              <a:gd name="connsiteX4" fmla="*/ 0 w 2140258"/>
              <a:gd name="connsiteY4" fmla="*/ 1070129 h 2140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258" h="2140258">
                <a:moveTo>
                  <a:pt x="0" y="1070129"/>
                </a:moveTo>
                <a:cubicBezTo>
                  <a:pt x="0" y="479113"/>
                  <a:pt x="479113" y="0"/>
                  <a:pt x="1070129" y="0"/>
                </a:cubicBezTo>
                <a:cubicBezTo>
                  <a:pt x="1661145" y="0"/>
                  <a:pt x="2140258" y="479113"/>
                  <a:pt x="2140258" y="1070129"/>
                </a:cubicBezTo>
                <a:cubicBezTo>
                  <a:pt x="2140258" y="1661145"/>
                  <a:pt x="1661145" y="2140258"/>
                  <a:pt x="1070129" y="2140258"/>
                </a:cubicBezTo>
                <a:cubicBezTo>
                  <a:pt x="479113" y="2140258"/>
                  <a:pt x="0" y="1661145"/>
                  <a:pt x="0" y="1070129"/>
                </a:cubicBezTo>
                <a:close/>
              </a:path>
            </a:pathLst>
          </a:custGeom>
          <a:solidFill>
            <a:schemeClr val="accent4"/>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322324" tIns="322324" rIns="322324" bIns="322324"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cherus Grotesque" panose="02000505000000020004" pitchFamily="50" charset="0"/>
              </a:rPr>
              <a:t>Reliability Score </a:t>
            </a:r>
          </a:p>
          <a:p>
            <a:pPr marL="0" lvl="0" indent="0" algn="ctr" defTabSz="622300">
              <a:lnSpc>
                <a:spcPct val="90000"/>
              </a:lnSpc>
              <a:spcBef>
                <a:spcPct val="0"/>
              </a:spcBef>
              <a:spcAft>
                <a:spcPct val="35000"/>
              </a:spcAft>
              <a:buNone/>
            </a:pPr>
            <a:r>
              <a:rPr lang="en-US" sz="1400" b="1" kern="1200" dirty="0">
                <a:latin typeface="Acherus Grotesque" panose="02000505000000020004" pitchFamily="50" charset="0"/>
              </a:rPr>
              <a:t>Office Job Score</a:t>
            </a:r>
          </a:p>
          <a:p>
            <a:pPr marL="0" lvl="0" indent="0" algn="ctr" defTabSz="622300">
              <a:lnSpc>
                <a:spcPct val="90000"/>
              </a:lnSpc>
              <a:spcBef>
                <a:spcPct val="0"/>
              </a:spcBef>
              <a:spcAft>
                <a:spcPct val="35000"/>
              </a:spcAft>
              <a:buNone/>
            </a:pPr>
            <a:r>
              <a:rPr lang="en-US" sz="1400" b="1" kern="1200" dirty="0">
                <a:latin typeface="Acherus Grotesque" panose="02000505000000020004" pitchFamily="50" charset="0"/>
              </a:rPr>
              <a:t> Manual Labor Score </a:t>
            </a:r>
          </a:p>
          <a:p>
            <a:pPr marL="0" lvl="0" indent="0" algn="ctr" defTabSz="622300">
              <a:lnSpc>
                <a:spcPct val="90000"/>
              </a:lnSpc>
              <a:spcBef>
                <a:spcPct val="0"/>
              </a:spcBef>
              <a:spcAft>
                <a:spcPct val="35000"/>
              </a:spcAft>
              <a:buNone/>
            </a:pPr>
            <a:r>
              <a:rPr lang="en-US" sz="1400" b="1" kern="1200" dirty="0">
                <a:latin typeface="Acherus Grotesque" panose="02000505000000020004" pitchFamily="50" charset="0"/>
              </a:rPr>
              <a:t>Training Score </a:t>
            </a:r>
          </a:p>
          <a:p>
            <a:pPr marL="0" lvl="0" indent="0" algn="ctr" defTabSz="622300">
              <a:lnSpc>
                <a:spcPct val="90000"/>
              </a:lnSpc>
              <a:spcBef>
                <a:spcPct val="0"/>
              </a:spcBef>
              <a:spcAft>
                <a:spcPct val="35000"/>
              </a:spcAft>
              <a:buNone/>
            </a:pPr>
            <a:r>
              <a:rPr lang="en-US" sz="1400" b="1" kern="1200" dirty="0">
                <a:latin typeface="Acherus Grotesque" panose="02000505000000020004" pitchFamily="50" charset="0"/>
              </a:rPr>
              <a:t>Higher Ed Score</a:t>
            </a:r>
          </a:p>
        </p:txBody>
      </p:sp>
      <p:sp>
        <p:nvSpPr>
          <p:cNvPr id="8" name="Arrow: Left 7">
            <a:extLst>
              <a:ext uri="{FF2B5EF4-FFF2-40B4-BE49-F238E27FC236}">
                <a16:creationId xmlns:a16="http://schemas.microsoft.com/office/drawing/2014/main" id="{65EFB5C1-8EF1-4ECE-82FC-B95B083D196A}"/>
              </a:ext>
            </a:extLst>
          </p:cNvPr>
          <p:cNvSpPr/>
          <p:nvPr/>
        </p:nvSpPr>
        <p:spPr>
          <a:xfrm rot="10774382">
            <a:off x="2951210" y="5139337"/>
            <a:ext cx="1960610" cy="609973"/>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09BA7F0D-EFFE-40B1-AE5E-EB44BDD99FC0}"/>
              </a:ext>
            </a:extLst>
          </p:cNvPr>
          <p:cNvSpPr/>
          <p:nvPr/>
        </p:nvSpPr>
        <p:spPr>
          <a:xfrm>
            <a:off x="1899673" y="4582945"/>
            <a:ext cx="2103128" cy="1737367"/>
          </a:xfrm>
          <a:custGeom>
            <a:avLst/>
            <a:gdLst>
              <a:gd name="connsiteX0" fmla="*/ 0 w 2103128"/>
              <a:gd name="connsiteY0" fmla="*/ 173737 h 1737367"/>
              <a:gd name="connsiteX1" fmla="*/ 173737 w 2103128"/>
              <a:gd name="connsiteY1" fmla="*/ 0 h 1737367"/>
              <a:gd name="connsiteX2" fmla="*/ 1929391 w 2103128"/>
              <a:gd name="connsiteY2" fmla="*/ 0 h 1737367"/>
              <a:gd name="connsiteX3" fmla="*/ 2103128 w 2103128"/>
              <a:gd name="connsiteY3" fmla="*/ 173737 h 1737367"/>
              <a:gd name="connsiteX4" fmla="*/ 2103128 w 2103128"/>
              <a:gd name="connsiteY4" fmla="*/ 1563630 h 1737367"/>
              <a:gd name="connsiteX5" fmla="*/ 1929391 w 2103128"/>
              <a:gd name="connsiteY5" fmla="*/ 1737367 h 1737367"/>
              <a:gd name="connsiteX6" fmla="*/ 173737 w 2103128"/>
              <a:gd name="connsiteY6" fmla="*/ 1737367 h 1737367"/>
              <a:gd name="connsiteX7" fmla="*/ 0 w 2103128"/>
              <a:gd name="connsiteY7" fmla="*/ 1563630 h 1737367"/>
              <a:gd name="connsiteX8" fmla="*/ 0 w 2103128"/>
              <a:gd name="connsiteY8" fmla="*/ 173737 h 173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128" h="1737367">
                <a:moveTo>
                  <a:pt x="0" y="173737"/>
                </a:moveTo>
                <a:cubicBezTo>
                  <a:pt x="0" y="77785"/>
                  <a:pt x="77785" y="0"/>
                  <a:pt x="173737" y="0"/>
                </a:cubicBezTo>
                <a:lnTo>
                  <a:pt x="1929391" y="0"/>
                </a:lnTo>
                <a:cubicBezTo>
                  <a:pt x="2025343" y="0"/>
                  <a:pt x="2103128" y="77785"/>
                  <a:pt x="2103128" y="173737"/>
                </a:cubicBezTo>
                <a:lnTo>
                  <a:pt x="2103128" y="1563630"/>
                </a:lnTo>
                <a:cubicBezTo>
                  <a:pt x="2103128" y="1659582"/>
                  <a:pt x="2025343" y="1737367"/>
                  <a:pt x="1929391" y="1737367"/>
                </a:cubicBezTo>
                <a:lnTo>
                  <a:pt x="173737" y="1737367"/>
                </a:lnTo>
                <a:cubicBezTo>
                  <a:pt x="77785" y="1737367"/>
                  <a:pt x="0" y="1659582"/>
                  <a:pt x="0" y="1563630"/>
                </a:cubicBezTo>
                <a:lnTo>
                  <a:pt x="0" y="17373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746" tIns="73746" rIns="73746" bIns="73746"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Acherus Grotesque" panose="02000505000000020004" pitchFamily="50" charset="0"/>
              </a:rPr>
              <a:t>Education &amp; Training</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Years of High School</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Years of College</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College Degree Type</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Apprentice</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Journeymen Certification</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Vocational Certificate Type</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Etc.</a:t>
            </a:r>
          </a:p>
        </p:txBody>
      </p:sp>
      <p:sp>
        <p:nvSpPr>
          <p:cNvPr id="10" name="Arrow: Left 9">
            <a:extLst>
              <a:ext uri="{FF2B5EF4-FFF2-40B4-BE49-F238E27FC236}">
                <a16:creationId xmlns:a16="http://schemas.microsoft.com/office/drawing/2014/main" id="{445D8E31-A463-4F64-92FE-522B5962E391}"/>
              </a:ext>
            </a:extLst>
          </p:cNvPr>
          <p:cNvSpPr/>
          <p:nvPr/>
        </p:nvSpPr>
        <p:spPr>
          <a:xfrm rot="13481770">
            <a:off x="3591133" y="3606954"/>
            <a:ext cx="1944890" cy="609973"/>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39CF9768-38F1-451F-87A2-F09DAD5AD0D0}"/>
              </a:ext>
            </a:extLst>
          </p:cNvPr>
          <p:cNvSpPr/>
          <p:nvPr/>
        </p:nvSpPr>
        <p:spPr>
          <a:xfrm>
            <a:off x="2820755" y="2359290"/>
            <a:ext cx="2103128" cy="1737367"/>
          </a:xfrm>
          <a:custGeom>
            <a:avLst/>
            <a:gdLst>
              <a:gd name="connsiteX0" fmla="*/ 0 w 2103128"/>
              <a:gd name="connsiteY0" fmla="*/ 173737 h 1737367"/>
              <a:gd name="connsiteX1" fmla="*/ 173737 w 2103128"/>
              <a:gd name="connsiteY1" fmla="*/ 0 h 1737367"/>
              <a:gd name="connsiteX2" fmla="*/ 1929391 w 2103128"/>
              <a:gd name="connsiteY2" fmla="*/ 0 h 1737367"/>
              <a:gd name="connsiteX3" fmla="*/ 2103128 w 2103128"/>
              <a:gd name="connsiteY3" fmla="*/ 173737 h 1737367"/>
              <a:gd name="connsiteX4" fmla="*/ 2103128 w 2103128"/>
              <a:gd name="connsiteY4" fmla="*/ 1563630 h 1737367"/>
              <a:gd name="connsiteX5" fmla="*/ 1929391 w 2103128"/>
              <a:gd name="connsiteY5" fmla="*/ 1737367 h 1737367"/>
              <a:gd name="connsiteX6" fmla="*/ 173737 w 2103128"/>
              <a:gd name="connsiteY6" fmla="*/ 1737367 h 1737367"/>
              <a:gd name="connsiteX7" fmla="*/ 0 w 2103128"/>
              <a:gd name="connsiteY7" fmla="*/ 1563630 h 1737367"/>
              <a:gd name="connsiteX8" fmla="*/ 0 w 2103128"/>
              <a:gd name="connsiteY8" fmla="*/ 173737 h 173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128" h="1737367">
                <a:moveTo>
                  <a:pt x="0" y="173737"/>
                </a:moveTo>
                <a:cubicBezTo>
                  <a:pt x="0" y="77785"/>
                  <a:pt x="77785" y="0"/>
                  <a:pt x="173737" y="0"/>
                </a:cubicBezTo>
                <a:lnTo>
                  <a:pt x="1929391" y="0"/>
                </a:lnTo>
                <a:cubicBezTo>
                  <a:pt x="2025343" y="0"/>
                  <a:pt x="2103128" y="77785"/>
                  <a:pt x="2103128" y="173737"/>
                </a:cubicBezTo>
                <a:lnTo>
                  <a:pt x="2103128" y="1563630"/>
                </a:lnTo>
                <a:cubicBezTo>
                  <a:pt x="2103128" y="1659582"/>
                  <a:pt x="2025343" y="1737367"/>
                  <a:pt x="1929391" y="1737367"/>
                </a:cubicBezTo>
                <a:lnTo>
                  <a:pt x="173737" y="1737367"/>
                </a:lnTo>
                <a:cubicBezTo>
                  <a:pt x="77785" y="1737367"/>
                  <a:pt x="0" y="1659582"/>
                  <a:pt x="0" y="1563630"/>
                </a:cubicBezTo>
                <a:lnTo>
                  <a:pt x="0" y="17373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746" tIns="73746" rIns="73746" bIns="73746"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Acherus Grotesque" panose="02000505000000020004" pitchFamily="50" charset="0"/>
              </a:rPr>
              <a:t>Employment History</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Employment history start date</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Number of jobs since first job start date</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Duration of last 3 jobs</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Number of involuntary separations</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Industry type for previous positions</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Etc</a:t>
            </a:r>
            <a:r>
              <a:rPr lang="en-US" sz="900" kern="1200" dirty="0">
                <a:latin typeface="Acherus Grotesque" panose="02000505000000020004" pitchFamily="50" charset="0"/>
              </a:rPr>
              <a:t>.</a:t>
            </a:r>
          </a:p>
        </p:txBody>
      </p:sp>
      <p:sp>
        <p:nvSpPr>
          <p:cNvPr id="12" name="Arrow: Left 11">
            <a:extLst>
              <a:ext uri="{FF2B5EF4-FFF2-40B4-BE49-F238E27FC236}">
                <a16:creationId xmlns:a16="http://schemas.microsoft.com/office/drawing/2014/main" id="{A247F6C4-A7F3-49BD-BDB8-CEF6DEA49001}"/>
              </a:ext>
            </a:extLst>
          </p:cNvPr>
          <p:cNvSpPr/>
          <p:nvPr/>
        </p:nvSpPr>
        <p:spPr>
          <a:xfrm rot="16200000">
            <a:off x="5126823" y="2971088"/>
            <a:ext cx="1938352" cy="609973"/>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4583B8C6-5E46-4826-BA56-50589F8091F0}"/>
              </a:ext>
            </a:extLst>
          </p:cNvPr>
          <p:cNvSpPr/>
          <p:nvPr/>
        </p:nvSpPr>
        <p:spPr>
          <a:xfrm>
            <a:off x="5044435" y="1438216"/>
            <a:ext cx="2103128" cy="1737367"/>
          </a:xfrm>
          <a:custGeom>
            <a:avLst/>
            <a:gdLst>
              <a:gd name="connsiteX0" fmla="*/ 0 w 2103128"/>
              <a:gd name="connsiteY0" fmla="*/ 173737 h 1737367"/>
              <a:gd name="connsiteX1" fmla="*/ 173737 w 2103128"/>
              <a:gd name="connsiteY1" fmla="*/ 0 h 1737367"/>
              <a:gd name="connsiteX2" fmla="*/ 1929391 w 2103128"/>
              <a:gd name="connsiteY2" fmla="*/ 0 h 1737367"/>
              <a:gd name="connsiteX3" fmla="*/ 2103128 w 2103128"/>
              <a:gd name="connsiteY3" fmla="*/ 173737 h 1737367"/>
              <a:gd name="connsiteX4" fmla="*/ 2103128 w 2103128"/>
              <a:gd name="connsiteY4" fmla="*/ 1563630 h 1737367"/>
              <a:gd name="connsiteX5" fmla="*/ 1929391 w 2103128"/>
              <a:gd name="connsiteY5" fmla="*/ 1737367 h 1737367"/>
              <a:gd name="connsiteX6" fmla="*/ 173737 w 2103128"/>
              <a:gd name="connsiteY6" fmla="*/ 1737367 h 1737367"/>
              <a:gd name="connsiteX7" fmla="*/ 0 w 2103128"/>
              <a:gd name="connsiteY7" fmla="*/ 1563630 h 1737367"/>
              <a:gd name="connsiteX8" fmla="*/ 0 w 2103128"/>
              <a:gd name="connsiteY8" fmla="*/ 173737 h 173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128" h="1737367">
                <a:moveTo>
                  <a:pt x="0" y="173737"/>
                </a:moveTo>
                <a:cubicBezTo>
                  <a:pt x="0" y="77785"/>
                  <a:pt x="77785" y="0"/>
                  <a:pt x="173737" y="0"/>
                </a:cubicBezTo>
                <a:lnTo>
                  <a:pt x="1929391" y="0"/>
                </a:lnTo>
                <a:cubicBezTo>
                  <a:pt x="2025343" y="0"/>
                  <a:pt x="2103128" y="77785"/>
                  <a:pt x="2103128" y="173737"/>
                </a:cubicBezTo>
                <a:lnTo>
                  <a:pt x="2103128" y="1563630"/>
                </a:lnTo>
                <a:cubicBezTo>
                  <a:pt x="2103128" y="1659582"/>
                  <a:pt x="2025343" y="1737367"/>
                  <a:pt x="1929391" y="1737367"/>
                </a:cubicBezTo>
                <a:lnTo>
                  <a:pt x="173737" y="1737367"/>
                </a:lnTo>
                <a:cubicBezTo>
                  <a:pt x="77785" y="1737367"/>
                  <a:pt x="0" y="1659582"/>
                  <a:pt x="0" y="1563630"/>
                </a:cubicBezTo>
                <a:lnTo>
                  <a:pt x="0" y="17373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746" tIns="73746" rIns="73746" bIns="73746"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Acherus Grotesque" panose="02000505000000020004" pitchFamily="50" charset="0"/>
              </a:rPr>
              <a:t>Unemployment Agency Interactions</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Attendance at agency seminars</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Attendance at weekly agent check-ins</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Number of job applications filed</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Interviews attended</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Etc.</a:t>
            </a:r>
          </a:p>
        </p:txBody>
      </p:sp>
      <p:sp>
        <p:nvSpPr>
          <p:cNvPr id="14" name="Arrow: Left 13">
            <a:extLst>
              <a:ext uri="{FF2B5EF4-FFF2-40B4-BE49-F238E27FC236}">
                <a16:creationId xmlns:a16="http://schemas.microsoft.com/office/drawing/2014/main" id="{F541694A-A8B5-4124-9DAB-9F4DD12EA6C2}"/>
              </a:ext>
            </a:extLst>
          </p:cNvPr>
          <p:cNvSpPr/>
          <p:nvPr/>
        </p:nvSpPr>
        <p:spPr>
          <a:xfrm rot="18918230">
            <a:off x="6655976" y="3606954"/>
            <a:ext cx="1944890" cy="609973"/>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16024A09-2E83-4B07-8ADF-27F697354132}"/>
              </a:ext>
            </a:extLst>
          </p:cNvPr>
          <p:cNvSpPr/>
          <p:nvPr/>
        </p:nvSpPr>
        <p:spPr>
          <a:xfrm>
            <a:off x="7268116" y="2359290"/>
            <a:ext cx="2103128" cy="1737367"/>
          </a:xfrm>
          <a:custGeom>
            <a:avLst/>
            <a:gdLst>
              <a:gd name="connsiteX0" fmla="*/ 0 w 2103128"/>
              <a:gd name="connsiteY0" fmla="*/ 173737 h 1737367"/>
              <a:gd name="connsiteX1" fmla="*/ 173737 w 2103128"/>
              <a:gd name="connsiteY1" fmla="*/ 0 h 1737367"/>
              <a:gd name="connsiteX2" fmla="*/ 1929391 w 2103128"/>
              <a:gd name="connsiteY2" fmla="*/ 0 h 1737367"/>
              <a:gd name="connsiteX3" fmla="*/ 2103128 w 2103128"/>
              <a:gd name="connsiteY3" fmla="*/ 173737 h 1737367"/>
              <a:gd name="connsiteX4" fmla="*/ 2103128 w 2103128"/>
              <a:gd name="connsiteY4" fmla="*/ 1563630 h 1737367"/>
              <a:gd name="connsiteX5" fmla="*/ 1929391 w 2103128"/>
              <a:gd name="connsiteY5" fmla="*/ 1737367 h 1737367"/>
              <a:gd name="connsiteX6" fmla="*/ 173737 w 2103128"/>
              <a:gd name="connsiteY6" fmla="*/ 1737367 h 1737367"/>
              <a:gd name="connsiteX7" fmla="*/ 0 w 2103128"/>
              <a:gd name="connsiteY7" fmla="*/ 1563630 h 1737367"/>
              <a:gd name="connsiteX8" fmla="*/ 0 w 2103128"/>
              <a:gd name="connsiteY8" fmla="*/ 173737 h 173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128" h="1737367">
                <a:moveTo>
                  <a:pt x="0" y="173737"/>
                </a:moveTo>
                <a:cubicBezTo>
                  <a:pt x="0" y="77785"/>
                  <a:pt x="77785" y="0"/>
                  <a:pt x="173737" y="0"/>
                </a:cubicBezTo>
                <a:lnTo>
                  <a:pt x="1929391" y="0"/>
                </a:lnTo>
                <a:cubicBezTo>
                  <a:pt x="2025343" y="0"/>
                  <a:pt x="2103128" y="77785"/>
                  <a:pt x="2103128" y="173737"/>
                </a:cubicBezTo>
                <a:lnTo>
                  <a:pt x="2103128" y="1563630"/>
                </a:lnTo>
                <a:cubicBezTo>
                  <a:pt x="2103128" y="1659582"/>
                  <a:pt x="2025343" y="1737367"/>
                  <a:pt x="1929391" y="1737367"/>
                </a:cubicBezTo>
                <a:lnTo>
                  <a:pt x="173737" y="1737367"/>
                </a:lnTo>
                <a:cubicBezTo>
                  <a:pt x="77785" y="1737367"/>
                  <a:pt x="0" y="1659582"/>
                  <a:pt x="0" y="1563630"/>
                </a:cubicBezTo>
                <a:lnTo>
                  <a:pt x="0" y="17373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746" tIns="73746" rIns="73746" bIns="73746"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Acherus Grotesque" panose="02000505000000020004" pitchFamily="50" charset="0"/>
              </a:rPr>
              <a:t>Interest Inventory</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 like to work outside.</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 like to make things with my hands.</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 like manual labor.</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 like working in an office.</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 like jobs that use mathematics.</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 like working on computers.</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Etc.</a:t>
            </a:r>
          </a:p>
        </p:txBody>
      </p:sp>
      <p:sp>
        <p:nvSpPr>
          <p:cNvPr id="16" name="Arrow: Left 15">
            <a:extLst>
              <a:ext uri="{FF2B5EF4-FFF2-40B4-BE49-F238E27FC236}">
                <a16:creationId xmlns:a16="http://schemas.microsoft.com/office/drawing/2014/main" id="{112CA4C2-DE83-47FB-9C7F-F6AF6088012F}"/>
              </a:ext>
            </a:extLst>
          </p:cNvPr>
          <p:cNvSpPr/>
          <p:nvPr/>
        </p:nvSpPr>
        <p:spPr>
          <a:xfrm rot="25618">
            <a:off x="7280178" y="5139337"/>
            <a:ext cx="1960610" cy="609973"/>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D62E7A86-D96F-4BF7-9648-A037D6B45F84}"/>
              </a:ext>
            </a:extLst>
          </p:cNvPr>
          <p:cNvSpPr/>
          <p:nvPr/>
        </p:nvSpPr>
        <p:spPr>
          <a:xfrm>
            <a:off x="8189198" y="4582945"/>
            <a:ext cx="2103128" cy="1737367"/>
          </a:xfrm>
          <a:custGeom>
            <a:avLst/>
            <a:gdLst>
              <a:gd name="connsiteX0" fmla="*/ 0 w 2103128"/>
              <a:gd name="connsiteY0" fmla="*/ 173737 h 1737367"/>
              <a:gd name="connsiteX1" fmla="*/ 173737 w 2103128"/>
              <a:gd name="connsiteY1" fmla="*/ 0 h 1737367"/>
              <a:gd name="connsiteX2" fmla="*/ 1929391 w 2103128"/>
              <a:gd name="connsiteY2" fmla="*/ 0 h 1737367"/>
              <a:gd name="connsiteX3" fmla="*/ 2103128 w 2103128"/>
              <a:gd name="connsiteY3" fmla="*/ 173737 h 1737367"/>
              <a:gd name="connsiteX4" fmla="*/ 2103128 w 2103128"/>
              <a:gd name="connsiteY4" fmla="*/ 1563630 h 1737367"/>
              <a:gd name="connsiteX5" fmla="*/ 1929391 w 2103128"/>
              <a:gd name="connsiteY5" fmla="*/ 1737367 h 1737367"/>
              <a:gd name="connsiteX6" fmla="*/ 173737 w 2103128"/>
              <a:gd name="connsiteY6" fmla="*/ 1737367 h 1737367"/>
              <a:gd name="connsiteX7" fmla="*/ 0 w 2103128"/>
              <a:gd name="connsiteY7" fmla="*/ 1563630 h 1737367"/>
              <a:gd name="connsiteX8" fmla="*/ 0 w 2103128"/>
              <a:gd name="connsiteY8" fmla="*/ 173737 h 173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128" h="1737367">
                <a:moveTo>
                  <a:pt x="0" y="173737"/>
                </a:moveTo>
                <a:cubicBezTo>
                  <a:pt x="0" y="77785"/>
                  <a:pt x="77785" y="0"/>
                  <a:pt x="173737" y="0"/>
                </a:cubicBezTo>
                <a:lnTo>
                  <a:pt x="1929391" y="0"/>
                </a:lnTo>
                <a:cubicBezTo>
                  <a:pt x="2025343" y="0"/>
                  <a:pt x="2103128" y="77785"/>
                  <a:pt x="2103128" y="173737"/>
                </a:cubicBezTo>
                <a:lnTo>
                  <a:pt x="2103128" y="1563630"/>
                </a:lnTo>
                <a:cubicBezTo>
                  <a:pt x="2103128" y="1659582"/>
                  <a:pt x="2025343" y="1737367"/>
                  <a:pt x="1929391" y="1737367"/>
                </a:cubicBezTo>
                <a:lnTo>
                  <a:pt x="173737" y="1737367"/>
                </a:lnTo>
                <a:cubicBezTo>
                  <a:pt x="77785" y="1737367"/>
                  <a:pt x="0" y="1659582"/>
                  <a:pt x="0" y="1563630"/>
                </a:cubicBezTo>
                <a:lnTo>
                  <a:pt x="0" y="17373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746" tIns="73746" rIns="73746" bIns="73746"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Acherus Grotesque" panose="02000505000000020004" pitchFamily="50" charset="0"/>
              </a:rPr>
              <a:t>Behavioral Questionnaire</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 like to solve problems.</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 like to work in teams.</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 like to work individually.</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 like to do the same thing every day.</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I like to tackle a new challenge everyday.</a:t>
            </a:r>
          </a:p>
          <a:p>
            <a:pPr marL="57150" lvl="1" indent="-57150" algn="l" defTabSz="444500">
              <a:lnSpc>
                <a:spcPct val="90000"/>
              </a:lnSpc>
              <a:spcBef>
                <a:spcPct val="0"/>
              </a:spcBef>
              <a:spcAft>
                <a:spcPct val="15000"/>
              </a:spcAft>
              <a:buChar char="•"/>
            </a:pPr>
            <a:r>
              <a:rPr lang="en-US" sz="1000" kern="1200" dirty="0">
                <a:latin typeface="Acherus Grotesque" panose="02000505000000020004" pitchFamily="50" charset="0"/>
              </a:rPr>
              <a:t>Etc.</a:t>
            </a:r>
          </a:p>
        </p:txBody>
      </p:sp>
    </p:spTree>
    <p:extLst>
      <p:ext uri="{BB962C8B-B14F-4D97-AF65-F5344CB8AC3E}">
        <p14:creationId xmlns:p14="http://schemas.microsoft.com/office/powerpoint/2010/main" val="175884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5"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6947-AB91-4E89-90AA-8919A30C5AFF}"/>
              </a:ext>
            </a:extLst>
          </p:cNvPr>
          <p:cNvSpPr>
            <a:spLocks noGrp="1"/>
          </p:cNvSpPr>
          <p:nvPr>
            <p:ph type="title"/>
          </p:nvPr>
        </p:nvSpPr>
        <p:spPr/>
        <p:txBody>
          <a:bodyPr/>
          <a:lstStyle/>
          <a:p>
            <a:r>
              <a:rPr lang="en-US" dirty="0"/>
              <a:t>A word of caution: Everybody needs a SME!</a:t>
            </a:r>
          </a:p>
        </p:txBody>
      </p:sp>
      <p:sp>
        <p:nvSpPr>
          <p:cNvPr id="3" name="Content Placeholder 2">
            <a:extLst>
              <a:ext uri="{FF2B5EF4-FFF2-40B4-BE49-F238E27FC236}">
                <a16:creationId xmlns:a16="http://schemas.microsoft.com/office/drawing/2014/main" id="{DBEF7D4A-870F-48D0-A997-5FBD1A7699AA}"/>
              </a:ext>
            </a:extLst>
          </p:cNvPr>
          <p:cNvSpPr>
            <a:spLocks noGrp="1"/>
          </p:cNvSpPr>
          <p:nvPr>
            <p:ph idx="1"/>
          </p:nvPr>
        </p:nvSpPr>
        <p:spPr>
          <a:xfrm>
            <a:off x="838200" y="3428999"/>
            <a:ext cx="10515600" cy="2747963"/>
          </a:xfrm>
        </p:spPr>
        <p:txBody>
          <a:bodyPr/>
          <a:lstStyle/>
          <a:p>
            <a:r>
              <a:rPr lang="en-US" dirty="0"/>
              <a:t>Effective use of dimension reduction typically requires a Subject Matter Expert or “SME”</a:t>
            </a:r>
          </a:p>
          <a:p>
            <a:r>
              <a:rPr lang="en-US" dirty="0"/>
              <a:t>Typically we want our reduced dimensions to represent something meaningful in the field of application</a:t>
            </a:r>
          </a:p>
          <a:p>
            <a:r>
              <a:rPr lang="en-US" dirty="0"/>
              <a:t>A SME may be required to interpret the reduced dimensions</a:t>
            </a:r>
          </a:p>
          <a:p>
            <a:endParaRPr lang="en-US" dirty="0"/>
          </a:p>
        </p:txBody>
      </p:sp>
      <p:sp>
        <p:nvSpPr>
          <p:cNvPr id="4" name="Footer Placeholder 3">
            <a:extLst>
              <a:ext uri="{FF2B5EF4-FFF2-40B4-BE49-F238E27FC236}">
                <a16:creationId xmlns:a16="http://schemas.microsoft.com/office/drawing/2014/main" id="{6BECFA19-FBF2-4378-ACB6-ED4F04179157}"/>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98D875E9-4ED6-423F-A5FA-1BA7E25CCBB6}"/>
              </a:ext>
            </a:extLst>
          </p:cNvPr>
          <p:cNvSpPr>
            <a:spLocks noGrp="1"/>
          </p:cNvSpPr>
          <p:nvPr>
            <p:ph type="sldNum" sz="quarter" idx="12"/>
          </p:nvPr>
        </p:nvSpPr>
        <p:spPr/>
        <p:txBody>
          <a:bodyPr/>
          <a:lstStyle/>
          <a:p>
            <a:fld id="{8E06CFEE-053A-4A40-A88B-A288F0289482}" type="slidenum">
              <a:rPr lang="en-US" smtClean="0"/>
              <a:t>39</a:t>
            </a:fld>
            <a:endParaRPr lang="en-US"/>
          </a:p>
        </p:txBody>
      </p:sp>
      <p:pic>
        <p:nvPicPr>
          <p:cNvPr id="6" name="Content Placeholder 5">
            <a:extLst>
              <a:ext uri="{FF2B5EF4-FFF2-40B4-BE49-F238E27FC236}">
                <a16:creationId xmlns:a16="http://schemas.microsoft.com/office/drawing/2014/main" id="{B7130518-8E3C-4F69-86C0-3AB13896652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6704" y="1487752"/>
            <a:ext cx="6326659" cy="1674340"/>
          </a:xfrm>
          <a:prstGeom prst="rect">
            <a:avLst/>
          </a:prstGeom>
          <a:ln>
            <a:solidFill>
              <a:schemeClr val="tx1"/>
            </a:solidFill>
          </a:ln>
        </p:spPr>
      </p:pic>
      <p:pic>
        <p:nvPicPr>
          <p:cNvPr id="7" name="Picture 6">
            <a:extLst>
              <a:ext uri="{FF2B5EF4-FFF2-40B4-BE49-F238E27FC236}">
                <a16:creationId xmlns:a16="http://schemas.microsoft.com/office/drawing/2014/main" id="{787ACD68-EBA0-4D63-8287-D7AA88FE510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675475" y="1487752"/>
            <a:ext cx="1899911" cy="1674340"/>
          </a:xfrm>
          <a:prstGeom prst="rect">
            <a:avLst/>
          </a:prstGeom>
        </p:spPr>
      </p:pic>
    </p:spTree>
    <p:extLst>
      <p:ext uri="{BB962C8B-B14F-4D97-AF65-F5344CB8AC3E}">
        <p14:creationId xmlns:p14="http://schemas.microsoft.com/office/powerpoint/2010/main" val="1844992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4</a:t>
            </a:fld>
            <a:endParaRPr lang="en-US"/>
          </a:p>
        </p:txBody>
      </p:sp>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Linear Model Improvements</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latin typeface="Acherus Grotesque" panose="02000505000000020004" pitchFamily="50" charset="0"/>
                        </a:rPr>
                        <a:t>Simple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Multiple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Subset selection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Ridge regression &amp; LASSO</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7" name="TextBox 6">
            <a:extLst>
              <a:ext uri="{FF2B5EF4-FFF2-40B4-BE49-F238E27FC236}">
                <a16:creationId xmlns:a16="http://schemas.microsoft.com/office/drawing/2014/main" id="{98A03DA9-AE4A-4EDE-84EF-9A92B4DAB6AE}"/>
              </a:ext>
            </a:extLst>
          </p:cNvPr>
          <p:cNvSpPr txBox="1"/>
          <p:nvPr/>
        </p:nvSpPr>
        <p:spPr>
          <a:xfrm>
            <a:off x="425421" y="3554371"/>
            <a:ext cx="1097280" cy="1277273"/>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Simple linear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Multiple linear regression</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Tree>
    <p:extLst>
      <p:ext uri="{BB962C8B-B14F-4D97-AF65-F5344CB8AC3E}">
        <p14:creationId xmlns:p14="http://schemas.microsoft.com/office/powerpoint/2010/main" val="3809622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AF6E-9AC0-4CBF-B055-822C4541253E}"/>
              </a:ext>
            </a:extLst>
          </p:cNvPr>
          <p:cNvSpPr>
            <a:spLocks noGrp="1"/>
          </p:cNvSpPr>
          <p:nvPr>
            <p:ph type="title"/>
          </p:nvPr>
        </p:nvSpPr>
        <p:spPr/>
        <p:txBody>
          <a:bodyPr/>
          <a:lstStyle/>
          <a:p>
            <a:r>
              <a:rPr lang="en-US" dirty="0"/>
              <a:t>The mathematics of dimension reduction</a:t>
            </a:r>
          </a:p>
        </p:txBody>
      </p:sp>
      <p:sp>
        <p:nvSpPr>
          <p:cNvPr id="4" name="Footer Placeholder 3">
            <a:extLst>
              <a:ext uri="{FF2B5EF4-FFF2-40B4-BE49-F238E27FC236}">
                <a16:creationId xmlns:a16="http://schemas.microsoft.com/office/drawing/2014/main" id="{6FA0AE4C-BEA4-467B-9804-EF24B738F617}"/>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C041C2CE-BFFC-4577-9D95-C88C700E8FF7}"/>
              </a:ext>
            </a:extLst>
          </p:cNvPr>
          <p:cNvSpPr>
            <a:spLocks noGrp="1"/>
          </p:cNvSpPr>
          <p:nvPr>
            <p:ph type="sldNum" sz="quarter" idx="12"/>
          </p:nvPr>
        </p:nvSpPr>
        <p:spPr/>
        <p:txBody>
          <a:bodyPr/>
          <a:lstStyle/>
          <a:p>
            <a:fld id="{8E06CFEE-053A-4A40-A88B-A288F0289482}" type="slidenum">
              <a:rPr lang="en-US" smtClean="0"/>
              <a:t>40</a:t>
            </a:fld>
            <a:endParaRPr lang="en-US"/>
          </a:p>
        </p:txBody>
      </p:sp>
      <p:sp>
        <p:nvSpPr>
          <p:cNvPr id="6" name="Rectangle 5">
            <a:extLst>
              <a:ext uri="{FF2B5EF4-FFF2-40B4-BE49-F238E27FC236}">
                <a16:creationId xmlns:a16="http://schemas.microsoft.com/office/drawing/2014/main" id="{C7141D52-4F15-4F44-B423-19E2828FC2D2}"/>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7" name="Rectangle: Rounded Corners 6">
            <a:extLst>
              <a:ext uri="{FF2B5EF4-FFF2-40B4-BE49-F238E27FC236}">
                <a16:creationId xmlns:a16="http://schemas.microsoft.com/office/drawing/2014/main" id="{06F43307-36B6-4A18-A478-46B76FE8E850}"/>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a:p>
            <a:pPr algn="ctr"/>
            <a:r>
              <a:rPr lang="en-US" sz="1600" dirty="0">
                <a:latin typeface="Acherus Grotesque" panose="02000505000000020004" pitchFamily="50" charset="0"/>
              </a:rPr>
              <a:t>Predictors or </a:t>
            </a:r>
            <a:r>
              <a:rPr lang="en-US" sz="1600" dirty="0" err="1">
                <a:latin typeface="Acherus Grotesque" panose="02000505000000020004" pitchFamily="50" charset="0"/>
              </a:rPr>
              <a:t>Xs</a:t>
            </a:r>
            <a:r>
              <a:rPr lang="en-US" sz="1600" dirty="0">
                <a:latin typeface="Acherus Grotesque" panose="02000505000000020004" pitchFamily="50" charset="0"/>
              </a:rPr>
              <a:t> are transformed to new variables </a:t>
            </a:r>
            <a:r>
              <a:rPr lang="en-US" sz="1600" dirty="0" err="1">
                <a:latin typeface="Acherus Grotesque" panose="02000505000000020004" pitchFamily="50" charset="0"/>
              </a:rPr>
              <a:t>Zs</a:t>
            </a:r>
            <a:endParaRPr lang="en-US" sz="1600" dirty="0">
              <a:latin typeface="Acherus Grotesque" panose="02000505000000020004" pitchFamily="50" charset="0"/>
            </a:endParaRPr>
          </a:p>
        </p:txBody>
      </p:sp>
      <p:sp>
        <p:nvSpPr>
          <p:cNvPr id="8" name="Rectangle: Rounded Corners 7">
            <a:extLst>
              <a:ext uri="{FF2B5EF4-FFF2-40B4-BE49-F238E27FC236}">
                <a16:creationId xmlns:a16="http://schemas.microsoft.com/office/drawing/2014/main" id="{2C5CA9DE-3FEE-4683-8270-F89460A471A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OUTPUT(S)</a:t>
            </a:r>
          </a:p>
        </p:txBody>
      </p:sp>
      <p:sp>
        <p:nvSpPr>
          <p:cNvPr id="9" name="TextBox 8">
            <a:extLst>
              <a:ext uri="{FF2B5EF4-FFF2-40B4-BE49-F238E27FC236}">
                <a16:creationId xmlns:a16="http://schemas.microsoft.com/office/drawing/2014/main" id="{57E29A37-6143-4818-927D-F04E78CA073F}"/>
              </a:ext>
            </a:extLst>
          </p:cNvPr>
          <p:cNvSpPr txBox="1"/>
          <p:nvPr/>
        </p:nvSpPr>
        <p:spPr>
          <a:xfrm>
            <a:off x="5719562" y="1712514"/>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10" name="Arrow: Right 9">
            <a:extLst>
              <a:ext uri="{FF2B5EF4-FFF2-40B4-BE49-F238E27FC236}">
                <a16:creationId xmlns:a16="http://schemas.microsoft.com/office/drawing/2014/main" id="{BF644CCC-17AF-4709-9DB0-556C8FF65873}"/>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1" name="Arrow: Right 10">
            <a:extLst>
              <a:ext uri="{FF2B5EF4-FFF2-40B4-BE49-F238E27FC236}">
                <a16:creationId xmlns:a16="http://schemas.microsoft.com/office/drawing/2014/main" id="{417FE5CA-93A6-48CB-BF9B-D5F705E0D9B7}"/>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2" name="TextBox 11">
            <a:extLst>
              <a:ext uri="{FF2B5EF4-FFF2-40B4-BE49-F238E27FC236}">
                <a16:creationId xmlns:a16="http://schemas.microsoft.com/office/drawing/2014/main" id="{DB279BB3-76C7-4B39-A08F-531370B82685}"/>
              </a:ext>
            </a:extLst>
          </p:cNvPr>
          <p:cNvSpPr txBox="1"/>
          <p:nvPr/>
        </p:nvSpPr>
        <p:spPr>
          <a:xfrm>
            <a:off x="8784774" y="1391196"/>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Some tangible measurement(s)</a:t>
            </a:r>
          </a:p>
        </p:txBody>
      </p:sp>
      <p:sp>
        <p:nvSpPr>
          <p:cNvPr id="13" name="TextBox 12">
            <a:extLst>
              <a:ext uri="{FF2B5EF4-FFF2-40B4-BE49-F238E27FC236}">
                <a16:creationId xmlns:a16="http://schemas.microsoft.com/office/drawing/2014/main" id="{6C271417-67F0-4D2B-AF9F-D549EDD1A276}"/>
              </a:ext>
            </a:extLst>
          </p:cNvPr>
          <p:cNvSpPr txBox="1"/>
          <p:nvPr/>
        </p:nvSpPr>
        <p:spPr>
          <a:xfrm>
            <a:off x="655520" y="2371049"/>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Supervised Learning</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E1D155-4B27-421B-8385-E59DAB046C01}"/>
                  </a:ext>
                </a:extLst>
              </p:cNvPr>
              <p:cNvSpPr txBox="1"/>
              <p:nvPr/>
            </p:nvSpPr>
            <p:spPr>
              <a:xfrm>
                <a:off x="2357253" y="4375306"/>
                <a:ext cx="1765548" cy="875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𝑍</m:t>
                          </m:r>
                        </m:e>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𝑚</m:t>
                          </m:r>
                        </m:sub>
                      </m:s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m:t>
                      </m:r>
                      <m:nary>
                        <m:naryPr>
                          <m:chr m:val="∑"/>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naryPr>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𝑗</m:t>
                          </m:r>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=1</m:t>
                          </m:r>
                        </m:sub>
                        <m:sup>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𝑝</m:t>
                          </m:r>
                        </m:sup>
                        <m:e>
                          <m:sSub>
                            <m:sSub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𝛼</m:t>
                              </m:r>
                            </m:e>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𝑗𝑚</m:t>
                              </m:r>
                            </m:sub>
                          </m:sSub>
                          <m:sSub>
                            <m:sSub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𝑋</m:t>
                              </m:r>
                            </m:e>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𝑗</m:t>
                              </m:r>
                            </m:sub>
                          </m:sSub>
                        </m:e>
                      </m:nary>
                    </m:oMath>
                  </m:oMathPara>
                </a14:m>
                <a:endParaRPr kumimoji="0" lang="en-US" sz="20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endParaRPr>
              </a:p>
            </p:txBody>
          </p:sp>
        </mc:Choice>
        <mc:Fallback xmlns="">
          <p:sp>
            <p:nvSpPr>
              <p:cNvPr id="14" name="TextBox 13">
                <a:extLst>
                  <a:ext uri="{FF2B5EF4-FFF2-40B4-BE49-F238E27FC236}">
                    <a16:creationId xmlns:a16="http://schemas.microsoft.com/office/drawing/2014/main" id="{68E1D155-4B27-421B-8385-E59DAB046C01}"/>
                  </a:ext>
                </a:extLst>
              </p:cNvPr>
              <p:cNvSpPr txBox="1">
                <a:spLocks noRot="1" noChangeAspect="1" noMove="1" noResize="1" noEditPoints="1" noAdjustHandles="1" noChangeArrowheads="1" noChangeShapeType="1" noTextEdit="1"/>
              </p:cNvSpPr>
              <p:nvPr/>
            </p:nvSpPr>
            <p:spPr>
              <a:xfrm>
                <a:off x="2357253" y="4375306"/>
                <a:ext cx="1765548" cy="875111"/>
              </a:xfrm>
              <a:prstGeom prst="rect">
                <a:avLst/>
              </a:prstGeom>
              <a:blipFill>
                <a:blip r:embed="rId2"/>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D355263-972F-47CA-B24C-FA2848004F69}"/>
              </a:ext>
            </a:extLst>
          </p:cNvPr>
          <p:cNvSpPr txBox="1"/>
          <p:nvPr/>
        </p:nvSpPr>
        <p:spPr>
          <a:xfrm>
            <a:off x="634376" y="3705577"/>
            <a:ext cx="52347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749300" algn="l"/>
              </a:tabLst>
              <a:defRPr/>
            </a:pPr>
            <a:r>
              <a:rPr kumimoji="0" lang="en-US" sz="1800" b="1" i="0"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Step 1: </a:t>
            </a: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Build a linear model of the predictors</a:t>
            </a:r>
          </a:p>
        </p:txBody>
      </p:sp>
      <p:sp>
        <p:nvSpPr>
          <p:cNvPr id="16" name="TextBox 15">
            <a:extLst>
              <a:ext uri="{FF2B5EF4-FFF2-40B4-BE49-F238E27FC236}">
                <a16:creationId xmlns:a16="http://schemas.microsoft.com/office/drawing/2014/main" id="{C694EEF8-E5E6-4270-AEF9-45443B1620E4}"/>
              </a:ext>
            </a:extLst>
          </p:cNvPr>
          <p:cNvSpPr txBox="1"/>
          <p:nvPr/>
        </p:nvSpPr>
        <p:spPr>
          <a:xfrm>
            <a:off x="6096000" y="3698078"/>
            <a:ext cx="5896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749300" algn="l"/>
              </a:tabLst>
              <a:defRPr/>
            </a:pPr>
            <a:r>
              <a:rPr kumimoji="0" lang="en-US" sz="1800" b="1" i="0"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Step 2: </a:t>
            </a: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Fit a linear model using the new predictors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7D0030-4154-4A0F-BAEF-B338EDBAB800}"/>
                  </a:ext>
                </a:extLst>
              </p:cNvPr>
              <p:cNvSpPr txBox="1"/>
              <p:nvPr/>
            </p:nvSpPr>
            <p:spPr>
              <a:xfrm>
                <a:off x="7602325" y="4363065"/>
                <a:ext cx="2884058" cy="8654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𝑦</m:t>
                          </m:r>
                        </m:e>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𝑖</m:t>
                          </m:r>
                        </m:sub>
                      </m:s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m:t>
                      </m:r>
                      <m:sSub>
                        <m:sSub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𝛽</m:t>
                          </m:r>
                        </m:e>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0</m:t>
                          </m:r>
                        </m:sub>
                      </m:s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m:t>
                      </m:r>
                      <m:nary>
                        <m:naryPr>
                          <m:chr m:val="∑"/>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naryPr>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𝑚</m:t>
                          </m:r>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=1</m:t>
                          </m:r>
                        </m:sub>
                        <m:sup>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𝑀</m:t>
                          </m:r>
                        </m:sup>
                        <m:e>
                          <m:sSub>
                            <m:sSub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𝛽</m:t>
                              </m:r>
                            </m:e>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𝑚</m:t>
                              </m:r>
                            </m:sub>
                          </m:sSub>
                          <m:sSub>
                            <m:sSub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𝑍</m:t>
                              </m:r>
                            </m:e>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𝑖𝑚</m:t>
                              </m:r>
                            </m:sub>
                          </m:sSub>
                        </m:e>
                      </m:nary>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m:t>
                      </m:r>
                      <m:sSub>
                        <m:sSub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𝜖</m:t>
                          </m:r>
                        </m:e>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𝑖</m:t>
                          </m:r>
                        </m:sub>
                      </m:sSub>
                    </m:oMath>
                  </m:oMathPara>
                </a14:m>
                <a:endParaRPr kumimoji="0" lang="en-US" sz="20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endParaRPr>
              </a:p>
            </p:txBody>
          </p:sp>
        </mc:Choice>
        <mc:Fallback xmlns="">
          <p:sp>
            <p:nvSpPr>
              <p:cNvPr id="17" name="TextBox 16">
                <a:extLst>
                  <a:ext uri="{FF2B5EF4-FFF2-40B4-BE49-F238E27FC236}">
                    <a16:creationId xmlns:a16="http://schemas.microsoft.com/office/drawing/2014/main" id="{B17D0030-4154-4A0F-BAEF-B338EDBAB800}"/>
                  </a:ext>
                </a:extLst>
              </p:cNvPr>
              <p:cNvSpPr txBox="1">
                <a:spLocks noRot="1" noChangeAspect="1" noMove="1" noResize="1" noEditPoints="1" noAdjustHandles="1" noChangeArrowheads="1" noChangeShapeType="1" noTextEdit="1"/>
              </p:cNvSpPr>
              <p:nvPr/>
            </p:nvSpPr>
            <p:spPr>
              <a:xfrm>
                <a:off x="7602325" y="4363065"/>
                <a:ext cx="2884058" cy="865430"/>
              </a:xfrm>
              <a:prstGeom prst="rect">
                <a:avLst/>
              </a:prstGeom>
              <a:blipFill>
                <a:blip r:embed="rId3"/>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F0EEEC0-BA0F-4595-8A7F-BFAC5C360D7C}"/>
              </a:ext>
            </a:extLst>
          </p:cNvPr>
          <p:cNvSpPr/>
          <p:nvPr/>
        </p:nvSpPr>
        <p:spPr>
          <a:xfrm>
            <a:off x="3378297" y="4438066"/>
            <a:ext cx="828906" cy="75775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lumMod val="75000"/>
                  <a:lumOff val="25000"/>
                </a:schemeClr>
              </a:solidFill>
              <a:effectLst/>
              <a:uLnTx/>
              <a:uFillTx/>
              <a:latin typeface="Acherus Grotesque" panose="02000505000000020004" pitchFamily="50" charset="0"/>
            </a:endParaRPr>
          </a:p>
        </p:txBody>
      </p:sp>
      <p:sp>
        <p:nvSpPr>
          <p:cNvPr id="20" name="TextBox 19">
            <a:extLst>
              <a:ext uri="{FF2B5EF4-FFF2-40B4-BE49-F238E27FC236}">
                <a16:creationId xmlns:a16="http://schemas.microsoft.com/office/drawing/2014/main" id="{9C866436-3596-46C4-B8A6-7D63C877B7D8}"/>
              </a:ext>
            </a:extLst>
          </p:cNvPr>
          <p:cNvSpPr txBox="1"/>
          <p:nvPr/>
        </p:nvSpPr>
        <p:spPr>
          <a:xfrm>
            <a:off x="1278918" y="5348865"/>
            <a:ext cx="39456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chemeClr val="tx1">
                    <a:lumMod val="75000"/>
                    <a:lumOff val="25000"/>
                  </a:schemeClr>
                </a:solidFill>
                <a:effectLst/>
                <a:uLnTx/>
                <a:uFillTx/>
                <a:latin typeface="Acherus Grotesque" panose="02000505000000020004" pitchFamily="50" charset="0"/>
              </a:rPr>
              <a:t>Zs</a:t>
            </a:r>
            <a:r>
              <a:rPr kumimoji="0" lang="en-US" sz="16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are linear combinations of X.  We have a methodology for creating those linear combinations</a:t>
            </a:r>
          </a:p>
        </p:txBody>
      </p:sp>
      <p:sp>
        <p:nvSpPr>
          <p:cNvPr id="22" name="TextBox 21">
            <a:extLst>
              <a:ext uri="{FF2B5EF4-FFF2-40B4-BE49-F238E27FC236}">
                <a16:creationId xmlns:a16="http://schemas.microsoft.com/office/drawing/2014/main" id="{D625F562-BC5E-4BE0-AF2C-6F444A3B32CC}"/>
              </a:ext>
            </a:extLst>
          </p:cNvPr>
          <p:cNvSpPr txBox="1"/>
          <p:nvPr/>
        </p:nvSpPr>
        <p:spPr>
          <a:xfrm>
            <a:off x="7533049" y="5346133"/>
            <a:ext cx="30226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a:t>
            </a:r>
            <a:r>
              <a:rPr kumimoji="0" lang="en-US" sz="1600" b="0" i="0" u="none" strike="noStrike" kern="1200" cap="none" spc="0" normalizeH="0" baseline="0" noProof="0" dirty="0" err="1">
                <a:ln>
                  <a:noFill/>
                </a:ln>
                <a:solidFill>
                  <a:schemeClr val="tx1">
                    <a:lumMod val="75000"/>
                    <a:lumOff val="25000"/>
                  </a:schemeClr>
                </a:solidFill>
                <a:effectLst/>
                <a:uLnTx/>
                <a:uFillTx/>
                <a:latin typeface="Acherus Grotesque" panose="02000505000000020004" pitchFamily="50" charset="0"/>
              </a:rPr>
              <a:t>Zs</a:t>
            </a:r>
            <a:r>
              <a:rPr kumimoji="0" lang="en-US" sz="16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are the new X!” for our machine learning model</a:t>
            </a:r>
          </a:p>
        </p:txBody>
      </p:sp>
      <p:sp>
        <p:nvSpPr>
          <p:cNvPr id="24" name="Oval 23">
            <a:extLst>
              <a:ext uri="{FF2B5EF4-FFF2-40B4-BE49-F238E27FC236}">
                <a16:creationId xmlns:a16="http://schemas.microsoft.com/office/drawing/2014/main" id="{E89B8A6F-67B6-4CCE-ACFF-37EEB37C7215}"/>
              </a:ext>
            </a:extLst>
          </p:cNvPr>
          <p:cNvSpPr/>
          <p:nvPr/>
        </p:nvSpPr>
        <p:spPr>
          <a:xfrm>
            <a:off x="9153294" y="4432644"/>
            <a:ext cx="828906" cy="75775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lumMod val="75000"/>
                  <a:lumOff val="25000"/>
                </a:schemeClr>
              </a:solidFill>
              <a:effectLst/>
              <a:uLnTx/>
              <a:uFillTx/>
              <a:latin typeface="Acherus Grotesque" panose="02000505000000020004" pitchFamily="50" charset="0"/>
            </a:endParaRPr>
          </a:p>
        </p:txBody>
      </p:sp>
    </p:spTree>
    <p:extLst>
      <p:ext uri="{BB962C8B-B14F-4D97-AF65-F5344CB8AC3E}">
        <p14:creationId xmlns:p14="http://schemas.microsoft.com/office/powerpoint/2010/main" val="248650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animBg="1"/>
      <p:bldP spid="20" grpId="0"/>
      <p:bldP spid="22" grpId="0"/>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7E3A-4743-40F6-B6A1-14191431D742}"/>
              </a:ext>
            </a:extLst>
          </p:cNvPr>
          <p:cNvSpPr>
            <a:spLocks noGrp="1"/>
          </p:cNvSpPr>
          <p:nvPr>
            <p:ph type="title"/>
          </p:nvPr>
        </p:nvSpPr>
        <p:spPr/>
        <p:txBody>
          <a:bodyPr/>
          <a:lstStyle/>
          <a:p>
            <a:r>
              <a:rPr lang="en-US" dirty="0"/>
              <a:t>Dimension reduction transforms the predictors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A8DB977-6964-48A6-927C-944678C0564C}"/>
                  </a:ext>
                </a:extLst>
              </p:cNvPr>
              <p:cNvSpPr>
                <a:spLocks noGrp="1"/>
              </p:cNvSpPr>
              <p:nvPr>
                <p:ph sz="half" idx="1"/>
              </p:nvPr>
            </p:nvSpPr>
            <p:spPr/>
            <p:txBody>
              <a:bodyPr/>
              <a:lstStyle/>
              <a:p>
                <a:r>
                  <a:rPr lang="en-US" b="1" dirty="0"/>
                  <a:t>Step 1: </a:t>
                </a:r>
                <a:r>
                  <a:rPr lang="en-US" dirty="0"/>
                  <a:t>Build a linear model of the predictors</a:t>
                </a:r>
              </a:p>
              <a:p>
                <a:pPr marL="0" indent="0">
                  <a:buNone/>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𝑍</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𝑚</m:t>
                          </m:r>
                        </m:sub>
                      </m:s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m:t>
                      </m:r>
                      <m:nary>
                        <m:naryPr>
                          <m:chr m:val="∑"/>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naryPr>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𝑗</m:t>
                          </m:r>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=1</m:t>
                          </m:r>
                        </m:sub>
                        <m:sup>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𝑝</m:t>
                          </m:r>
                        </m:sup>
                        <m:e>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𝛼</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𝑗𝑚</m:t>
                              </m:r>
                            </m:sub>
                          </m:sSub>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𝑋</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𝑗</m:t>
                              </m:r>
                            </m:sub>
                          </m:sSub>
                        </m:e>
                      </m:nary>
                    </m:oMath>
                  </m:oMathPara>
                </a14:m>
                <a:endParaRPr kumimoji="0" lang="en-US" sz="24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endParaRPr>
              </a:p>
              <a:p>
                <a:endParaRPr lang="en-US" dirty="0"/>
              </a:p>
              <a:p>
                <a:r>
                  <a:rPr lang="en-US" b="1" dirty="0"/>
                  <a:t>Step 2: </a:t>
                </a:r>
                <a:r>
                  <a:rPr lang="en-US" dirty="0"/>
                  <a:t>Fit a linear model using the new predictors</a:t>
                </a:r>
              </a:p>
              <a:p>
                <a:pPr marL="0" indent="0">
                  <a:buNone/>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𝑦</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𝑖</m:t>
                          </m:r>
                        </m:sub>
                      </m:s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m:t>
                      </m:r>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𝛽</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0</m:t>
                          </m:r>
                        </m:sub>
                      </m:s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m:t>
                      </m:r>
                      <m:nary>
                        <m:naryPr>
                          <m:chr m:val="∑"/>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naryPr>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𝑚</m:t>
                          </m:r>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=1</m:t>
                          </m:r>
                        </m:sub>
                        <m:sup>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𝑀</m:t>
                          </m:r>
                        </m:sup>
                        <m:e>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𝛽</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𝑚</m:t>
                              </m:r>
                            </m:sub>
                          </m:sSub>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𝑍</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𝑖𝑚</m:t>
                              </m:r>
                            </m:sub>
                          </m:sSub>
                        </m:e>
                      </m:nary>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m:t>
                      </m:r>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𝜖</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𝑖</m:t>
                          </m:r>
                        </m:sub>
                      </m:sSub>
                    </m:oMath>
                  </m:oMathPara>
                </a14:m>
                <a:endParaRPr kumimoji="0" lang="en-US" sz="24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endParaRPr>
              </a:p>
              <a:p>
                <a:endParaRPr lang="en-US" dirty="0"/>
              </a:p>
            </p:txBody>
          </p:sp>
        </mc:Choice>
        <mc:Fallback xmlns="">
          <p:sp>
            <p:nvSpPr>
              <p:cNvPr id="5" name="Content Placeholder 4">
                <a:extLst>
                  <a:ext uri="{FF2B5EF4-FFF2-40B4-BE49-F238E27FC236}">
                    <a16:creationId xmlns:a16="http://schemas.microsoft.com/office/drawing/2014/main" id="{4A8DB977-6964-48A6-927C-944678C0564C}"/>
                  </a:ext>
                </a:extLst>
              </p:cNvPr>
              <p:cNvSpPr>
                <a:spLocks noGrp="1" noRot="1" noChangeAspect="1" noMove="1" noResize="1" noEditPoints="1" noAdjustHandles="1" noChangeArrowheads="1" noChangeShapeType="1" noTextEdit="1"/>
              </p:cNvSpPr>
              <p:nvPr>
                <p:ph sz="half" idx="1"/>
              </p:nvPr>
            </p:nvSpPr>
            <p:spPr>
              <a:blipFill>
                <a:blip r:embed="rId3"/>
                <a:stretch>
                  <a:fillRect l="-1647" t="-1821" r="-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EBEC5DE-732B-4DE4-B09F-D3D215C3B060}"/>
                  </a:ext>
                </a:extLst>
              </p:cNvPr>
              <p:cNvSpPr>
                <a:spLocks noGrp="1"/>
              </p:cNvSpPr>
              <p:nvPr>
                <p:ph sz="half" idx="2"/>
              </p:nvPr>
            </p:nvSpPr>
            <p:spPr/>
            <p:txBody>
              <a:bodyPr/>
              <a:lstStyle/>
              <a:p>
                <a:r>
                  <a:rPr lang="en-US" dirty="0"/>
                  <a:t>Two ways to get the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𝑗𝑚</m:t>
                        </m:r>
                      </m:sub>
                    </m:sSub>
                    <m:r>
                      <a:rPr lang="en-US" b="0" i="1" smtClean="0">
                        <a:latin typeface="Cambria Math" panose="02040503050406030204" pitchFamily="18" charset="0"/>
                      </a:rPr>
                      <m:t> </m:t>
                    </m:r>
                  </m:oMath>
                </a14:m>
                <a:r>
                  <a:rPr lang="en-US" dirty="0"/>
                  <a:t>and use the resulting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m:t>
                        </m:r>
                      </m:sub>
                    </m:sSub>
                  </m:oMath>
                </a14:m>
                <a:r>
                  <a:rPr lang="en-US" dirty="0"/>
                  <a:t> in a predictive model:</a:t>
                </a:r>
              </a:p>
              <a:p>
                <a:pPr lvl="1"/>
                <a:r>
                  <a:rPr lang="en-US" dirty="0"/>
                  <a:t>Principal Components Regression (PCR)</a:t>
                </a:r>
              </a:p>
              <a:p>
                <a:pPr lvl="1"/>
                <a:r>
                  <a:rPr lang="en-US" dirty="0"/>
                  <a:t>Partial Least Squares (PLS)</a:t>
                </a:r>
              </a:p>
              <a:p>
                <a:endParaRPr lang="en-US" dirty="0"/>
              </a:p>
            </p:txBody>
          </p:sp>
        </mc:Choice>
        <mc:Fallback xmlns="">
          <p:sp>
            <p:nvSpPr>
              <p:cNvPr id="6" name="Content Placeholder 5">
                <a:extLst>
                  <a:ext uri="{FF2B5EF4-FFF2-40B4-BE49-F238E27FC236}">
                    <a16:creationId xmlns:a16="http://schemas.microsoft.com/office/drawing/2014/main" id="{AEBEC5DE-732B-4DE4-B09F-D3D215C3B060}"/>
                  </a:ext>
                </a:extLst>
              </p:cNvPr>
              <p:cNvSpPr>
                <a:spLocks noGrp="1" noRot="1" noChangeAspect="1" noMove="1" noResize="1" noEditPoints="1" noAdjustHandles="1" noChangeArrowheads="1" noChangeShapeType="1" noTextEdit="1"/>
              </p:cNvSpPr>
              <p:nvPr>
                <p:ph sz="half" idx="2"/>
              </p:nvPr>
            </p:nvSpPr>
            <p:spPr>
              <a:blipFill>
                <a:blip r:embed="rId4"/>
                <a:stretch>
                  <a:fillRect l="-1647" t="-1541" r="-2118"/>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E82D2C36-FBF3-489E-8AD9-5F12DEE679F7}"/>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76402872-ED47-4542-A249-DE8D89706BB8}"/>
              </a:ext>
            </a:extLst>
          </p:cNvPr>
          <p:cNvSpPr>
            <a:spLocks noGrp="1"/>
          </p:cNvSpPr>
          <p:nvPr>
            <p:ph type="sldNum" sz="quarter" idx="12"/>
          </p:nvPr>
        </p:nvSpPr>
        <p:spPr/>
        <p:txBody>
          <a:bodyPr/>
          <a:lstStyle/>
          <a:p>
            <a:fld id="{8E06CFEE-053A-4A40-A88B-A288F0289482}" type="slidenum">
              <a:rPr lang="en-US" smtClean="0"/>
              <a:t>41</a:t>
            </a:fld>
            <a:endParaRPr lang="en-US"/>
          </a:p>
        </p:txBody>
      </p:sp>
    </p:spTree>
    <p:extLst>
      <p:ext uri="{BB962C8B-B14F-4D97-AF65-F5344CB8AC3E}">
        <p14:creationId xmlns:p14="http://schemas.microsoft.com/office/powerpoint/2010/main" val="388030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B103-0457-46CA-B012-7D082DB336ED}"/>
              </a:ext>
            </a:extLst>
          </p:cNvPr>
          <p:cNvSpPr>
            <a:spLocks noGrp="1"/>
          </p:cNvSpPr>
          <p:nvPr>
            <p:ph type="title"/>
          </p:nvPr>
        </p:nvSpPr>
        <p:spPr/>
        <p:txBody>
          <a:bodyPr/>
          <a:lstStyle/>
          <a:p>
            <a:r>
              <a:rPr lang="en-US" dirty="0"/>
              <a:t>A conceptual introduction to principal components</a:t>
            </a:r>
          </a:p>
        </p:txBody>
      </p:sp>
      <p:sp>
        <p:nvSpPr>
          <p:cNvPr id="5" name="Footer Placeholder 4">
            <a:extLst>
              <a:ext uri="{FF2B5EF4-FFF2-40B4-BE49-F238E27FC236}">
                <a16:creationId xmlns:a16="http://schemas.microsoft.com/office/drawing/2014/main" id="{474F0030-8C3C-47A3-8994-186A088809EB}"/>
              </a:ext>
            </a:extLst>
          </p:cNvPr>
          <p:cNvSpPr>
            <a:spLocks noGrp="1"/>
          </p:cNvSpPr>
          <p:nvPr>
            <p:ph type="ftr" sz="quarter" idx="11"/>
          </p:nvPr>
        </p:nvSpPr>
        <p:spPr/>
        <p:txBody>
          <a:bodyPr/>
          <a:lstStyle/>
          <a:p>
            <a:r>
              <a:rPr lang="en-US"/>
              <a:t>Linear Model Improvements</a:t>
            </a:r>
            <a:endParaRPr lang="en-US" dirty="0"/>
          </a:p>
        </p:txBody>
      </p:sp>
      <p:sp>
        <p:nvSpPr>
          <p:cNvPr id="6" name="Slide Number Placeholder 5">
            <a:extLst>
              <a:ext uri="{FF2B5EF4-FFF2-40B4-BE49-F238E27FC236}">
                <a16:creationId xmlns:a16="http://schemas.microsoft.com/office/drawing/2014/main" id="{0CF3ECB7-FF41-417A-B29A-0EE9E12B7FC9}"/>
              </a:ext>
            </a:extLst>
          </p:cNvPr>
          <p:cNvSpPr>
            <a:spLocks noGrp="1"/>
          </p:cNvSpPr>
          <p:nvPr>
            <p:ph type="sldNum" sz="quarter" idx="12"/>
          </p:nvPr>
        </p:nvSpPr>
        <p:spPr/>
        <p:txBody>
          <a:bodyPr/>
          <a:lstStyle/>
          <a:p>
            <a:fld id="{8E06CFEE-053A-4A40-A88B-A288F0289482}" type="slidenum">
              <a:rPr lang="en-US" smtClean="0"/>
              <a:t>42</a:t>
            </a:fld>
            <a:endParaRPr lang="en-US"/>
          </a:p>
        </p:txBody>
      </p:sp>
      <p:pic>
        <p:nvPicPr>
          <p:cNvPr id="7" name="Picture 6">
            <a:extLst>
              <a:ext uri="{FF2B5EF4-FFF2-40B4-BE49-F238E27FC236}">
                <a16:creationId xmlns:a16="http://schemas.microsoft.com/office/drawing/2014/main" id="{E8ABCCC4-B149-4E54-8AA9-643B8A8187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885598">
            <a:off x="6546470" y="1989193"/>
            <a:ext cx="4572000" cy="3325087"/>
          </a:xfrm>
          <a:prstGeom prst="rect">
            <a:avLst/>
          </a:prstGeom>
        </p:spPr>
      </p:pic>
      <p:pic>
        <p:nvPicPr>
          <p:cNvPr id="8" name="Picture 7">
            <a:extLst>
              <a:ext uri="{FF2B5EF4-FFF2-40B4-BE49-F238E27FC236}">
                <a16:creationId xmlns:a16="http://schemas.microsoft.com/office/drawing/2014/main" id="{8576F01E-3FB3-4A82-B686-E45F23B177BA}"/>
              </a:ext>
            </a:extLst>
          </p:cNvPr>
          <p:cNvPicPr>
            <a:picLocks noChangeAspect="1"/>
          </p:cNvPicPr>
          <p:nvPr/>
        </p:nvPicPr>
        <p:blipFill>
          <a:blip r:embed="rId3"/>
          <a:stretch>
            <a:fillRect/>
          </a:stretch>
        </p:blipFill>
        <p:spPr>
          <a:xfrm>
            <a:off x="624730" y="1619116"/>
            <a:ext cx="4572000" cy="332508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C23E6D6-4B7D-4AF7-9096-95284B57A9A1}"/>
                  </a:ext>
                </a:extLst>
              </p:cNvPr>
              <p:cNvSpPr txBox="1"/>
              <p:nvPr/>
            </p:nvSpPr>
            <p:spPr>
              <a:xfrm>
                <a:off x="4575707" y="5848456"/>
                <a:ext cx="1269707" cy="875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𝑝</m:t>
                          </m:r>
                        </m:sup>
                        <m:e>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𝛼</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nary>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9" name="TextBox 8">
                <a:extLst>
                  <a:ext uri="{FF2B5EF4-FFF2-40B4-BE49-F238E27FC236}">
                    <a16:creationId xmlns:a16="http://schemas.microsoft.com/office/drawing/2014/main" id="{4C23E6D6-4B7D-4AF7-9096-95284B57A9A1}"/>
                  </a:ext>
                </a:extLst>
              </p:cNvPr>
              <p:cNvSpPr txBox="1">
                <a:spLocks noRot="1" noChangeAspect="1" noMove="1" noResize="1" noEditPoints="1" noAdjustHandles="1" noChangeArrowheads="1" noChangeShapeType="1" noTextEdit="1"/>
              </p:cNvSpPr>
              <p:nvPr/>
            </p:nvSpPr>
            <p:spPr>
              <a:xfrm>
                <a:off x="4575707" y="5848456"/>
                <a:ext cx="1269707" cy="875111"/>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45C4A78-263B-4E78-827B-65EFD89CB66C}"/>
              </a:ext>
            </a:extLst>
          </p:cNvPr>
          <p:cNvSpPr txBox="1"/>
          <p:nvPr/>
        </p:nvSpPr>
        <p:spPr>
          <a:xfrm>
            <a:off x="1547021" y="4975592"/>
            <a:ext cx="428275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749300" algn="l"/>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The </a:t>
            </a:r>
            <a:r>
              <a:rPr lang="en-US" b="1" dirty="0">
                <a:solidFill>
                  <a:srgbClr val="00B050"/>
                </a:solidFill>
                <a:latin typeface="Acherus Grotesque" panose="02000505000000020004" pitchFamily="50" charset="0"/>
              </a:rPr>
              <a:t>g</a:t>
            </a:r>
            <a:r>
              <a:rPr kumimoji="0" lang="en-US" sz="1800" b="1" i="0" u="none" strike="noStrike" kern="1200" cap="none" spc="0" normalizeH="0" baseline="0" noProof="0" dirty="0" err="1">
                <a:ln>
                  <a:noFill/>
                </a:ln>
                <a:solidFill>
                  <a:srgbClr val="00B050"/>
                </a:solidFill>
                <a:effectLst/>
                <a:uLnTx/>
                <a:uFillTx/>
                <a:latin typeface="Acherus Grotesque" panose="02000505000000020004" pitchFamily="50" charset="0"/>
              </a:rPr>
              <a:t>reen</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 line represents the 1</a:t>
            </a:r>
            <a:r>
              <a:rPr kumimoji="0" lang="en-US" sz="1800" b="0" i="0" u="none" strike="noStrike" kern="1200" cap="none" spc="0" normalizeH="0" baseline="30000" noProof="0" dirty="0">
                <a:ln>
                  <a:noFill/>
                </a:ln>
                <a:solidFill>
                  <a:srgbClr val="000000"/>
                </a:solidFill>
                <a:effectLst/>
                <a:uLnTx/>
                <a:uFillTx/>
                <a:latin typeface="Acherus Grotesque" panose="02000505000000020004" pitchFamily="50" charset="0"/>
              </a:rPr>
              <a:t>st</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 PC.  This is the line (or plane) closest on average to all the data points subject to the constraint:  </a:t>
            </a:r>
          </a:p>
        </p:txBody>
      </p:sp>
      <p:cxnSp>
        <p:nvCxnSpPr>
          <p:cNvPr id="11" name="Straight Arrow Connector 10">
            <a:extLst>
              <a:ext uri="{FF2B5EF4-FFF2-40B4-BE49-F238E27FC236}">
                <a16:creationId xmlns:a16="http://schemas.microsoft.com/office/drawing/2014/main" id="{D73B7FA3-8A25-4E9D-8FB9-D18D98D195F2}"/>
              </a:ext>
            </a:extLst>
          </p:cNvPr>
          <p:cNvCxnSpPr>
            <a:cxnSpLocks/>
            <a:stCxn id="10" idx="3"/>
          </p:cNvCxnSpPr>
          <p:nvPr/>
        </p:nvCxnSpPr>
        <p:spPr>
          <a:xfrm flipV="1">
            <a:off x="5829772" y="3587652"/>
            <a:ext cx="2118474" cy="1988105"/>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730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0FCE-C9C4-43A0-AEEB-BEE154BAF863}"/>
              </a:ext>
            </a:extLst>
          </p:cNvPr>
          <p:cNvSpPr>
            <a:spLocks noGrp="1"/>
          </p:cNvSpPr>
          <p:nvPr>
            <p:ph type="title"/>
          </p:nvPr>
        </p:nvSpPr>
        <p:spPr/>
        <p:txBody>
          <a:bodyPr/>
          <a:lstStyle/>
          <a:p>
            <a:r>
              <a:rPr lang="en-US" dirty="0"/>
              <a:t>The second principal component is orthogonal (or uncorrelated) to the first</a:t>
            </a:r>
          </a:p>
        </p:txBody>
      </p:sp>
      <p:sp>
        <p:nvSpPr>
          <p:cNvPr id="3" name="Footer Placeholder 2">
            <a:extLst>
              <a:ext uri="{FF2B5EF4-FFF2-40B4-BE49-F238E27FC236}">
                <a16:creationId xmlns:a16="http://schemas.microsoft.com/office/drawing/2014/main" id="{2FFF8D31-E1F6-489C-BDB5-4AFBEE399FBE}"/>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294EE387-CA91-4BE4-B5CF-12482D33D24E}"/>
              </a:ext>
            </a:extLst>
          </p:cNvPr>
          <p:cNvSpPr>
            <a:spLocks noGrp="1"/>
          </p:cNvSpPr>
          <p:nvPr>
            <p:ph type="sldNum" sz="quarter" idx="12"/>
          </p:nvPr>
        </p:nvSpPr>
        <p:spPr/>
        <p:txBody>
          <a:bodyPr/>
          <a:lstStyle/>
          <a:p>
            <a:fld id="{8E06CFEE-053A-4A40-A88B-A288F0289482}" type="slidenum">
              <a:rPr lang="en-US" smtClean="0"/>
              <a:t>43</a:t>
            </a:fld>
            <a:endParaRPr lang="en-US"/>
          </a:p>
        </p:txBody>
      </p:sp>
      <p:pic>
        <p:nvPicPr>
          <p:cNvPr id="5" name="Picture 4">
            <a:extLst>
              <a:ext uri="{FF2B5EF4-FFF2-40B4-BE49-F238E27FC236}">
                <a16:creationId xmlns:a16="http://schemas.microsoft.com/office/drawing/2014/main" id="{18CA3DA4-3591-43B2-AE2F-E45EA82C9A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939796">
            <a:off x="6360191" y="2587768"/>
            <a:ext cx="4910711" cy="292406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0C969B-C182-4215-9EDD-17F5AB0B9206}"/>
                  </a:ext>
                </a:extLst>
              </p:cNvPr>
              <p:cNvSpPr txBox="1"/>
              <p:nvPr/>
            </p:nvSpPr>
            <p:spPr>
              <a:xfrm>
                <a:off x="8528538" y="1208224"/>
                <a:ext cx="3666645" cy="1097032"/>
              </a:xfrm>
              <a:prstGeom prst="rect">
                <a:avLst/>
              </a:prstGeom>
              <a:noFill/>
            </p:spPr>
            <p:txBody>
              <a:bodyPr wrap="square" rtlCol="0">
                <a:spAutoFit/>
              </a:bodyPr>
              <a:lstStyle/>
              <a:p>
                <a:pPr lvl="0"/>
                <a:r>
                  <a:rPr kumimoji="0" lang="en-US" sz="1600" b="0" i="0" u="none" strike="noStrike" kern="1200" cap="none" spc="0" normalizeH="0" baseline="0" noProof="0" dirty="0">
                    <a:ln>
                      <a:noFill/>
                    </a:ln>
                    <a:solidFill>
                      <a:srgbClr val="000000"/>
                    </a:solidFill>
                    <a:effectLst/>
                    <a:uLnTx/>
                    <a:uFillTx/>
                    <a:latin typeface="Acherus Grotesque" panose="02000505000000020004" pitchFamily="50" charset="0"/>
                  </a:rPr>
                  <a:t>You can think of this as a rotation of the original data to a new axis.  The </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𝛼</m:t>
                        </m:r>
                      </m:e>
                      <m:sub>
                        <m:r>
                          <a:rPr lang="en-US" sz="1600" i="1">
                            <a:solidFill>
                              <a:schemeClr val="tx1"/>
                            </a:solidFill>
                            <a:latin typeface="Cambria Math" panose="02040503050406030204" pitchFamily="18" charset="0"/>
                          </a:rPr>
                          <m:t>𝑗𝑚</m:t>
                        </m:r>
                      </m:sub>
                    </m:sSub>
                  </m:oMath>
                </a14:m>
                <a:r>
                  <a:rPr kumimoji="0" lang="en-US" sz="1600" b="0" i="0" u="none" strike="noStrike" kern="1200" cap="none" spc="0" normalizeH="0" baseline="0" noProof="0" dirty="0">
                    <a:ln>
                      <a:noFill/>
                    </a:ln>
                    <a:solidFill>
                      <a:srgbClr val="000000"/>
                    </a:solidFill>
                    <a:effectLst/>
                    <a:uLnTx/>
                    <a:uFillTx/>
                    <a:latin typeface="Acherus Grotesque" panose="02000505000000020004" pitchFamily="50" charset="0"/>
                  </a:rPr>
                  <a:t> are the coefficients that calculate our new rotated values.</a:t>
                </a:r>
              </a:p>
            </p:txBody>
          </p:sp>
        </mc:Choice>
        <mc:Fallback xmlns="">
          <p:sp>
            <p:nvSpPr>
              <p:cNvPr id="6" name="TextBox 5">
                <a:extLst>
                  <a:ext uri="{FF2B5EF4-FFF2-40B4-BE49-F238E27FC236}">
                    <a16:creationId xmlns:a16="http://schemas.microsoft.com/office/drawing/2014/main" id="{770C969B-C182-4215-9EDD-17F5AB0B9206}"/>
                  </a:ext>
                </a:extLst>
              </p:cNvPr>
              <p:cNvSpPr txBox="1">
                <a:spLocks noRot="1" noChangeAspect="1" noMove="1" noResize="1" noEditPoints="1" noAdjustHandles="1" noChangeArrowheads="1" noChangeShapeType="1" noTextEdit="1"/>
              </p:cNvSpPr>
              <p:nvPr/>
            </p:nvSpPr>
            <p:spPr>
              <a:xfrm>
                <a:off x="8528538" y="1208224"/>
                <a:ext cx="3666645" cy="1097032"/>
              </a:xfrm>
              <a:prstGeom prst="rect">
                <a:avLst/>
              </a:prstGeom>
              <a:blipFill>
                <a:blip r:embed="rId4"/>
                <a:stretch>
                  <a:fillRect l="-831" t="-1667" b="-6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583825E-DA2A-43CA-A203-21E6AD4D076A}"/>
              </a:ext>
            </a:extLst>
          </p:cNvPr>
          <p:cNvSpPr txBox="1"/>
          <p:nvPr/>
        </p:nvSpPr>
        <p:spPr>
          <a:xfrm>
            <a:off x="1521131" y="5033522"/>
            <a:ext cx="420624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749300" algn="l"/>
              </a:tabLst>
              <a:defRPr/>
            </a:pPr>
            <a:r>
              <a:rPr kumimoji="0" lang="en-US" b="0" i="0" u="none" strike="noStrike" kern="1200" cap="none" spc="0" normalizeH="0" baseline="0" noProof="0" dirty="0">
                <a:ln>
                  <a:noFill/>
                </a:ln>
                <a:solidFill>
                  <a:srgbClr val="000000"/>
                </a:solidFill>
                <a:effectLst/>
                <a:uLnTx/>
                <a:uFillTx/>
                <a:latin typeface="Acherus Grotesque" panose="02000505000000020004" pitchFamily="50" charset="0"/>
              </a:rPr>
              <a:t>The </a:t>
            </a:r>
            <a:r>
              <a:rPr kumimoji="0" lang="en-US" b="1" i="0" u="none" strike="noStrike" kern="1200" cap="none" spc="0" normalizeH="0" baseline="0" noProof="0" dirty="0">
                <a:ln>
                  <a:noFill/>
                </a:ln>
                <a:solidFill>
                  <a:srgbClr val="00B050"/>
                </a:solidFill>
                <a:effectLst/>
                <a:uLnTx/>
                <a:uFillTx/>
                <a:latin typeface="Acherus Grotesque" panose="02000505000000020004" pitchFamily="50" charset="0"/>
              </a:rPr>
              <a:t>green</a:t>
            </a:r>
            <a:r>
              <a:rPr kumimoji="0" lang="en-US" b="0" i="0" u="none" strike="noStrike" kern="1200" cap="none" spc="0" normalizeH="0" baseline="0" noProof="0" dirty="0">
                <a:ln>
                  <a:noFill/>
                </a:ln>
                <a:solidFill>
                  <a:srgbClr val="000000"/>
                </a:solidFill>
                <a:effectLst/>
                <a:uLnTx/>
                <a:uFillTx/>
                <a:latin typeface="Acherus Grotesque" panose="02000505000000020004" pitchFamily="50" charset="0"/>
              </a:rPr>
              <a:t> line represents the 1</a:t>
            </a:r>
            <a:r>
              <a:rPr kumimoji="0" lang="en-US" b="0" i="0" u="none" strike="noStrike" kern="1200" cap="none" spc="0" normalizeH="0" baseline="30000" noProof="0" dirty="0">
                <a:ln>
                  <a:noFill/>
                </a:ln>
                <a:solidFill>
                  <a:srgbClr val="000000"/>
                </a:solidFill>
                <a:effectLst/>
                <a:uLnTx/>
                <a:uFillTx/>
                <a:latin typeface="Acherus Grotesque" panose="02000505000000020004" pitchFamily="50" charset="0"/>
              </a:rPr>
              <a:t>st</a:t>
            </a:r>
            <a:r>
              <a:rPr kumimoji="0" lang="en-US" b="0" i="0" u="none" strike="noStrike" kern="1200" cap="none" spc="0" normalizeH="0" baseline="0" noProof="0" dirty="0">
                <a:ln>
                  <a:noFill/>
                </a:ln>
                <a:solidFill>
                  <a:srgbClr val="000000"/>
                </a:solidFill>
                <a:effectLst/>
                <a:uLnTx/>
                <a:uFillTx/>
                <a:latin typeface="Acherus Grotesque" panose="02000505000000020004" pitchFamily="50" charset="0"/>
              </a:rPr>
              <a:t> </a:t>
            </a:r>
            <a:r>
              <a:rPr lang="en-US" dirty="0">
                <a:solidFill>
                  <a:srgbClr val="000000"/>
                </a:solidFill>
                <a:latin typeface="Acherus Grotesque" panose="02000505000000020004" pitchFamily="50" charset="0"/>
              </a:rPr>
              <a:t>principal component (</a:t>
            </a:r>
            <a:r>
              <a:rPr lang="en-US" b="1" dirty="0">
                <a:solidFill>
                  <a:srgbClr val="00B050"/>
                </a:solidFill>
                <a:latin typeface="Acherus Grotesque" panose="02000505000000020004" pitchFamily="50" charset="0"/>
              </a:rPr>
              <a:t>PC1</a:t>
            </a:r>
            <a:r>
              <a:rPr lang="en-US" dirty="0">
                <a:solidFill>
                  <a:srgbClr val="000000"/>
                </a:solidFill>
                <a:latin typeface="Acherus Grotesque" panose="02000505000000020004" pitchFamily="50" charset="0"/>
              </a:rPr>
              <a:t>)</a:t>
            </a:r>
            <a:r>
              <a:rPr kumimoji="0" lang="en-US" b="0" i="0" u="none" strike="noStrike" kern="1200" cap="none" spc="0" normalizeH="0" baseline="0" noProof="0" dirty="0">
                <a:ln>
                  <a:noFill/>
                </a:ln>
                <a:solidFill>
                  <a:srgbClr val="000000"/>
                </a:solidFill>
                <a:effectLst/>
                <a:uLnTx/>
                <a:uFillTx/>
                <a:latin typeface="Acherus Grotesque" panose="02000505000000020004" pitchFamily="50" charset="0"/>
              </a:rPr>
              <a:t>. The </a:t>
            </a:r>
            <a:r>
              <a:rPr kumimoji="0" lang="en-US" b="1" i="0" u="none" strike="noStrike" kern="1200" cap="none" spc="0" normalizeH="0" baseline="0" noProof="0" dirty="0">
                <a:ln>
                  <a:noFill/>
                </a:ln>
                <a:solidFill>
                  <a:srgbClr val="0070C0"/>
                </a:solidFill>
                <a:effectLst/>
                <a:uLnTx/>
                <a:uFillTx/>
                <a:latin typeface="Acherus Grotesque" panose="02000505000000020004" pitchFamily="50" charset="0"/>
              </a:rPr>
              <a:t>blue</a:t>
            </a:r>
            <a:r>
              <a:rPr kumimoji="0" lang="en-US" b="0" i="0" u="none" strike="noStrike" kern="1200" cap="none" spc="0" normalizeH="0" baseline="0" noProof="0" dirty="0">
                <a:ln>
                  <a:noFill/>
                </a:ln>
                <a:solidFill>
                  <a:srgbClr val="366FB0"/>
                </a:solidFill>
                <a:effectLst/>
                <a:uLnTx/>
                <a:uFillTx/>
                <a:latin typeface="Acherus Grotesque" panose="02000505000000020004" pitchFamily="50" charset="0"/>
              </a:rPr>
              <a:t> </a:t>
            </a:r>
            <a:r>
              <a:rPr kumimoji="0" lang="en-US" b="0" i="0" u="none" strike="noStrike" kern="1200" cap="none" spc="0" normalizeH="0" baseline="0" noProof="0" dirty="0">
                <a:ln>
                  <a:noFill/>
                </a:ln>
                <a:solidFill>
                  <a:srgbClr val="000000"/>
                </a:solidFill>
                <a:effectLst/>
                <a:uLnTx/>
                <a:uFillTx/>
                <a:latin typeface="Acherus Grotesque" panose="02000505000000020004" pitchFamily="50" charset="0"/>
              </a:rPr>
              <a:t>line represents the second (</a:t>
            </a:r>
            <a:r>
              <a:rPr kumimoji="0" lang="en-US" b="1" i="0" u="none" strike="noStrike" kern="1200" cap="none" spc="0" normalizeH="0" baseline="0" noProof="0" dirty="0">
                <a:ln>
                  <a:noFill/>
                </a:ln>
                <a:solidFill>
                  <a:srgbClr val="0070C0"/>
                </a:solidFill>
                <a:effectLst/>
                <a:uLnTx/>
                <a:uFillTx/>
                <a:latin typeface="Acherus Grotesque" panose="02000505000000020004" pitchFamily="50" charset="0"/>
              </a:rPr>
              <a:t>PC2</a:t>
            </a:r>
            <a:r>
              <a:rPr kumimoji="0" lang="en-US" b="0" i="0" u="none" strike="noStrike" kern="1200" cap="none" spc="0" normalizeH="0" baseline="0" noProof="0" dirty="0">
                <a:ln>
                  <a:noFill/>
                </a:ln>
                <a:solidFill>
                  <a:srgbClr val="000000"/>
                </a:solidFill>
                <a:effectLst/>
                <a:uLnTx/>
                <a:uFillTx/>
                <a:latin typeface="Acherus Grotesque" panose="02000505000000020004" pitchFamily="50" charset="0"/>
              </a:rPr>
              <a:t>).</a:t>
            </a:r>
          </a:p>
        </p:txBody>
      </p:sp>
      <p:pic>
        <p:nvPicPr>
          <p:cNvPr id="8" name="Picture 7">
            <a:extLst>
              <a:ext uri="{FF2B5EF4-FFF2-40B4-BE49-F238E27FC236}">
                <a16:creationId xmlns:a16="http://schemas.microsoft.com/office/drawing/2014/main" id="{F9B3C40A-F2B8-47EC-937E-7A8A030E193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8454" y="1618853"/>
            <a:ext cx="5438775" cy="3238500"/>
          </a:xfrm>
          <a:prstGeom prst="rect">
            <a:avLst/>
          </a:prstGeom>
        </p:spPr>
      </p:pic>
    </p:spTree>
    <p:extLst>
      <p:ext uri="{BB962C8B-B14F-4D97-AF65-F5344CB8AC3E}">
        <p14:creationId xmlns:p14="http://schemas.microsoft.com/office/powerpoint/2010/main" val="2484464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5853-D8AC-4D4B-8929-9FF89579801B}"/>
              </a:ext>
            </a:extLst>
          </p:cNvPr>
          <p:cNvSpPr>
            <a:spLocks noGrp="1"/>
          </p:cNvSpPr>
          <p:nvPr>
            <p:ph type="title"/>
          </p:nvPr>
        </p:nvSpPr>
        <p:spPr/>
        <p:txBody>
          <a:bodyPr/>
          <a:lstStyle/>
          <a:p>
            <a:r>
              <a:rPr lang="en-US" dirty="0"/>
              <a:t>How many principal components?</a:t>
            </a:r>
          </a:p>
        </p:txBody>
      </p:sp>
      <p:sp>
        <p:nvSpPr>
          <p:cNvPr id="3" name="Content Placeholder 2">
            <a:extLst>
              <a:ext uri="{FF2B5EF4-FFF2-40B4-BE49-F238E27FC236}">
                <a16:creationId xmlns:a16="http://schemas.microsoft.com/office/drawing/2014/main" id="{009C32B5-7AB2-4CD8-ACD2-8738F7B48131}"/>
              </a:ext>
            </a:extLst>
          </p:cNvPr>
          <p:cNvSpPr>
            <a:spLocks noGrp="1"/>
          </p:cNvSpPr>
          <p:nvPr>
            <p:ph idx="1"/>
          </p:nvPr>
        </p:nvSpPr>
        <p:spPr/>
        <p:txBody>
          <a:bodyPr/>
          <a:lstStyle/>
          <a:p>
            <a:r>
              <a:rPr lang="en-US" sz="2400" dirty="0">
                <a:solidFill>
                  <a:schemeClr val="tx1"/>
                </a:solidFill>
              </a:rPr>
              <a:t>In any data analysis, you can estimate up to </a:t>
            </a:r>
            <a:r>
              <a:rPr lang="en-US" sz="2400" b="1" i="1" dirty="0">
                <a:solidFill>
                  <a:schemeClr val="tx1"/>
                </a:solidFill>
              </a:rPr>
              <a:t>p </a:t>
            </a:r>
            <a:r>
              <a:rPr lang="en-US" sz="2400" dirty="0">
                <a:solidFill>
                  <a:schemeClr val="tx1"/>
                </a:solidFill>
              </a:rPr>
              <a:t>principal components where </a:t>
            </a:r>
            <a:r>
              <a:rPr lang="en-US" sz="2400" b="1" i="1" dirty="0">
                <a:solidFill>
                  <a:schemeClr val="tx1"/>
                </a:solidFill>
              </a:rPr>
              <a:t>p</a:t>
            </a:r>
            <a:r>
              <a:rPr lang="en-US" sz="2400" dirty="0">
                <a:solidFill>
                  <a:schemeClr val="tx1"/>
                </a:solidFill>
              </a:rPr>
              <a:t> is the number of variables.  Of course, if you use all </a:t>
            </a:r>
            <a:r>
              <a:rPr lang="en-US" sz="2400" b="1" i="1" dirty="0">
                <a:solidFill>
                  <a:schemeClr val="tx1"/>
                </a:solidFill>
              </a:rPr>
              <a:t>p</a:t>
            </a:r>
            <a:r>
              <a:rPr lang="en-US" sz="2400" dirty="0">
                <a:solidFill>
                  <a:schemeClr val="tx1"/>
                </a:solidFill>
              </a:rPr>
              <a:t>, that doesn’t reduce dimensions.</a:t>
            </a:r>
          </a:p>
          <a:p>
            <a:r>
              <a:rPr lang="en-US" sz="2400" dirty="0">
                <a:solidFill>
                  <a:schemeClr val="tx1"/>
                </a:solidFill>
              </a:rPr>
              <a:t>Goal:  Find some number of principal components </a:t>
            </a:r>
            <a:r>
              <a:rPr lang="en-US" sz="2400" b="1" i="1" dirty="0">
                <a:solidFill>
                  <a:schemeClr val="tx1"/>
                </a:solidFill>
              </a:rPr>
              <a:t>c &lt; p </a:t>
            </a:r>
            <a:r>
              <a:rPr lang="en-US" sz="2400" dirty="0">
                <a:solidFill>
                  <a:schemeClr val="tx1"/>
                </a:solidFill>
              </a:rPr>
              <a:t>that represent a large portion of the variability in your original variables.</a:t>
            </a:r>
          </a:p>
          <a:p>
            <a:endParaRPr lang="en-US" dirty="0"/>
          </a:p>
        </p:txBody>
      </p:sp>
      <p:sp>
        <p:nvSpPr>
          <p:cNvPr id="4" name="Footer Placeholder 3">
            <a:extLst>
              <a:ext uri="{FF2B5EF4-FFF2-40B4-BE49-F238E27FC236}">
                <a16:creationId xmlns:a16="http://schemas.microsoft.com/office/drawing/2014/main" id="{A5147FEF-ECE0-4B96-B658-7514D33C1A1E}"/>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BB0145F0-F918-46F8-B2AD-EA37314C776F}"/>
              </a:ext>
            </a:extLst>
          </p:cNvPr>
          <p:cNvSpPr>
            <a:spLocks noGrp="1"/>
          </p:cNvSpPr>
          <p:nvPr>
            <p:ph type="sldNum" sz="quarter" idx="12"/>
          </p:nvPr>
        </p:nvSpPr>
        <p:spPr/>
        <p:txBody>
          <a:bodyPr/>
          <a:lstStyle/>
          <a:p>
            <a:fld id="{8E06CFEE-053A-4A40-A88B-A288F0289482}" type="slidenum">
              <a:rPr lang="en-US" smtClean="0"/>
              <a:t>44</a:t>
            </a:fld>
            <a:endParaRPr lang="en-US"/>
          </a:p>
        </p:txBody>
      </p:sp>
      <p:pic>
        <p:nvPicPr>
          <p:cNvPr id="6" name="Picture 5">
            <a:extLst>
              <a:ext uri="{FF2B5EF4-FFF2-40B4-BE49-F238E27FC236}">
                <a16:creationId xmlns:a16="http://schemas.microsoft.com/office/drawing/2014/main" id="{F545E83A-BF91-4287-BB0D-117FAF81A0D6}"/>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4420077" y="3824516"/>
            <a:ext cx="2347390" cy="2755557"/>
          </a:xfrm>
          <a:prstGeom prst="rect">
            <a:avLst/>
          </a:prstGeom>
        </p:spPr>
      </p:pic>
      <p:sp>
        <p:nvSpPr>
          <p:cNvPr id="7" name="TextBox 6">
            <a:extLst>
              <a:ext uri="{FF2B5EF4-FFF2-40B4-BE49-F238E27FC236}">
                <a16:creationId xmlns:a16="http://schemas.microsoft.com/office/drawing/2014/main" id="{A8247FD8-E800-4041-9CA9-5DFB7B827F56}"/>
              </a:ext>
            </a:extLst>
          </p:cNvPr>
          <p:cNvSpPr txBox="1"/>
          <p:nvPr/>
        </p:nvSpPr>
        <p:spPr>
          <a:xfrm>
            <a:off x="6767467" y="6095388"/>
            <a:ext cx="11581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hlinkClick r:id="rId5" tooltip="http://cute-pictures.blogspot.com/2011/08/75-free-stock-images-3d-human-character.html"/>
              </a:rPr>
              <a:t>This Photo</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 by Unknown Author is licensed under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hlinkClick r:id="rId6" tooltip="https://creativecommons.org/licenses/by/3.0/"/>
              </a:rPr>
              <a:t>CC BY</a:t>
            </a:r>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C59EF23-FC71-46BC-97D7-BA0D2B91F0E3}"/>
              </a:ext>
            </a:extLst>
          </p:cNvPr>
          <p:cNvSpPr txBox="1"/>
          <p:nvPr/>
        </p:nvSpPr>
        <p:spPr>
          <a:xfrm>
            <a:off x="2818151" y="4449974"/>
            <a:ext cx="2050404"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chemeClr val="accent4"/>
                </a:solidFill>
                <a:effectLst/>
                <a:uLnTx/>
                <a:uFillTx/>
                <a:latin typeface="Acherus Grotesque" panose="02000505000000020004" pitchFamily="50" charset="0"/>
              </a:rPr>
              <a:t>89</a:t>
            </a:r>
          </a:p>
        </p:txBody>
      </p:sp>
      <p:sp>
        <p:nvSpPr>
          <p:cNvPr id="10" name="Speech Bubble: Oval 9">
            <a:extLst>
              <a:ext uri="{FF2B5EF4-FFF2-40B4-BE49-F238E27FC236}">
                <a16:creationId xmlns:a16="http://schemas.microsoft.com/office/drawing/2014/main" id="{453906D9-2D3D-4880-A7A9-AE78E17BE80C}"/>
              </a:ext>
            </a:extLst>
          </p:cNvPr>
          <p:cNvSpPr/>
          <p:nvPr/>
        </p:nvSpPr>
        <p:spPr>
          <a:xfrm>
            <a:off x="7925648" y="3645876"/>
            <a:ext cx="3984997" cy="2449511"/>
          </a:xfrm>
          <a:prstGeom prst="wedgeEllipseCallout">
            <a:avLst>
              <a:gd name="adj1" fmla="val -94404"/>
              <a:gd name="adj2" fmla="val -10828"/>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Look Mom!  I had 500 variables but I can explain 89% of the variation in the variables with 4 principal components!  Isn’t that exciting!?!</a:t>
            </a:r>
          </a:p>
        </p:txBody>
      </p:sp>
    </p:spTree>
    <p:extLst>
      <p:ext uri="{BB962C8B-B14F-4D97-AF65-F5344CB8AC3E}">
        <p14:creationId xmlns:p14="http://schemas.microsoft.com/office/powerpoint/2010/main" val="3330803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6CA1-F564-40C6-AE3B-43E7FE2B46C4}"/>
              </a:ext>
            </a:extLst>
          </p:cNvPr>
          <p:cNvSpPr>
            <a:spLocks noGrp="1"/>
          </p:cNvSpPr>
          <p:nvPr>
            <p:ph type="title"/>
          </p:nvPr>
        </p:nvSpPr>
        <p:spPr/>
        <p:txBody>
          <a:bodyPr>
            <a:normAutofit fontScale="90000"/>
          </a:bodyPr>
          <a:lstStyle/>
          <a:p>
            <a:r>
              <a:rPr lang="en-US" dirty="0"/>
              <a:t>We want to choose the smallest number of PCs required to explain a “large” percent of the variability in the data</a:t>
            </a:r>
          </a:p>
        </p:txBody>
      </p:sp>
      <p:sp>
        <p:nvSpPr>
          <p:cNvPr id="3" name="Content Placeholder 2">
            <a:extLst>
              <a:ext uri="{FF2B5EF4-FFF2-40B4-BE49-F238E27FC236}">
                <a16:creationId xmlns:a16="http://schemas.microsoft.com/office/drawing/2014/main" id="{3D3B881E-C5A0-4B21-A1B7-8717445A4119}"/>
              </a:ext>
            </a:extLst>
          </p:cNvPr>
          <p:cNvSpPr>
            <a:spLocks noGrp="1"/>
          </p:cNvSpPr>
          <p:nvPr>
            <p:ph idx="1"/>
          </p:nvPr>
        </p:nvSpPr>
        <p:spPr/>
        <p:txBody>
          <a:bodyPr/>
          <a:lstStyle/>
          <a:p>
            <a:r>
              <a:rPr lang="en-US" dirty="0"/>
              <a:t>For example, 3 principal components explaining 92% of variation is preferable to 7 principal components explaining 97% of the variation</a:t>
            </a:r>
          </a:p>
        </p:txBody>
      </p:sp>
      <p:sp>
        <p:nvSpPr>
          <p:cNvPr id="4" name="Footer Placeholder 3">
            <a:extLst>
              <a:ext uri="{FF2B5EF4-FFF2-40B4-BE49-F238E27FC236}">
                <a16:creationId xmlns:a16="http://schemas.microsoft.com/office/drawing/2014/main" id="{AF7B2648-020F-463A-8EA0-F24BB938B432}"/>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215C79E0-2F1D-46B6-96B5-F61B5A1BF91F}"/>
              </a:ext>
            </a:extLst>
          </p:cNvPr>
          <p:cNvSpPr>
            <a:spLocks noGrp="1"/>
          </p:cNvSpPr>
          <p:nvPr>
            <p:ph type="sldNum" sz="quarter" idx="12"/>
          </p:nvPr>
        </p:nvSpPr>
        <p:spPr/>
        <p:txBody>
          <a:bodyPr/>
          <a:lstStyle/>
          <a:p>
            <a:fld id="{8E06CFEE-053A-4A40-A88B-A288F0289482}" type="slidenum">
              <a:rPr lang="en-US" smtClean="0"/>
              <a:t>45</a:t>
            </a:fld>
            <a:endParaRPr lang="en-US"/>
          </a:p>
        </p:txBody>
      </p:sp>
      <p:sp>
        <p:nvSpPr>
          <p:cNvPr id="7" name="TextBox 6">
            <a:extLst>
              <a:ext uri="{FF2B5EF4-FFF2-40B4-BE49-F238E27FC236}">
                <a16:creationId xmlns:a16="http://schemas.microsoft.com/office/drawing/2014/main" id="{541617EC-F675-4648-B09B-82A38925AB1D}"/>
              </a:ext>
            </a:extLst>
          </p:cNvPr>
          <p:cNvSpPr txBox="1"/>
          <p:nvPr/>
        </p:nvSpPr>
        <p:spPr>
          <a:xfrm>
            <a:off x="3048000" y="3244334"/>
            <a:ext cx="609600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12" name="Arrow: Left-Right 11">
            <a:extLst>
              <a:ext uri="{FF2B5EF4-FFF2-40B4-BE49-F238E27FC236}">
                <a16:creationId xmlns:a16="http://schemas.microsoft.com/office/drawing/2014/main" id="{139F2EB0-844E-4C8F-8093-7619E2C90347}"/>
              </a:ext>
            </a:extLst>
          </p:cNvPr>
          <p:cNvSpPr/>
          <p:nvPr/>
        </p:nvSpPr>
        <p:spPr>
          <a:xfrm>
            <a:off x="1347280" y="3077986"/>
            <a:ext cx="9498105" cy="102814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cherus Grotesque" panose="02000505000000020004" pitchFamily="50" charset="0"/>
              </a:rPr>
              <a:t>Less PCs  				More PCs</a:t>
            </a:r>
          </a:p>
        </p:txBody>
      </p:sp>
      <p:sp>
        <p:nvSpPr>
          <p:cNvPr id="13" name="TextBox 12">
            <a:extLst>
              <a:ext uri="{FF2B5EF4-FFF2-40B4-BE49-F238E27FC236}">
                <a16:creationId xmlns:a16="http://schemas.microsoft.com/office/drawing/2014/main" id="{85A56D10-1F9F-4749-9C56-CAC1FB06040A}"/>
              </a:ext>
            </a:extLst>
          </p:cNvPr>
          <p:cNvSpPr txBox="1"/>
          <p:nvPr/>
        </p:nvSpPr>
        <p:spPr>
          <a:xfrm>
            <a:off x="2235911" y="4083777"/>
            <a:ext cx="3108960" cy="224676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kern="0" dirty="0">
                <a:solidFill>
                  <a:srgbClr val="000000"/>
                </a:solidFill>
                <a:latin typeface="Acherus Grotesque" panose="02000505000000020004" pitchFamily="50" charset="0"/>
                <a:cs typeface="Arial"/>
                <a:sym typeface="Arial"/>
              </a:rPr>
              <a:t>M</a:t>
            </a: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ore data reduction</a:t>
            </a:r>
          </a:p>
          <a:p>
            <a:endPar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r>
              <a:rPr kumimoji="0" lang="en-US" sz="2000" b="1" i="0" u="none" strike="noStrike" kern="0" cap="none" spc="0" normalizeH="0" baseline="0" noProof="0" dirty="0">
                <a:ln>
                  <a:noFill/>
                </a:ln>
                <a:solidFill>
                  <a:srgbClr val="00B050"/>
                </a:solidFill>
                <a:effectLst/>
                <a:uLnTx/>
                <a:uFillTx/>
                <a:latin typeface="Acherus Grotesque" panose="02000505000000020004" pitchFamily="50" charset="0"/>
                <a:cs typeface="Arial"/>
                <a:sym typeface="Arial"/>
              </a:rPr>
              <a:t>( + ) </a:t>
            </a: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easier to visualize</a:t>
            </a:r>
          </a:p>
          <a:p>
            <a:endPar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r>
              <a:rPr kumimoji="0" lang="en-US" sz="2000" b="1" i="0" u="none" strike="noStrike" kern="0" cap="none" spc="0" normalizeH="0" baseline="0" noProof="0" dirty="0">
                <a:ln>
                  <a:noFill/>
                </a:ln>
                <a:solidFill>
                  <a:srgbClr val="FF0000"/>
                </a:solidFill>
                <a:effectLst/>
                <a:uLnTx/>
                <a:uFillTx/>
                <a:latin typeface="Acherus Grotesque" panose="02000505000000020004" pitchFamily="50" charset="0"/>
                <a:cs typeface="Arial"/>
                <a:sym typeface="Arial"/>
              </a:rPr>
              <a:t>( – )</a:t>
            </a: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 less flexibility when working with data</a:t>
            </a:r>
          </a:p>
        </p:txBody>
      </p:sp>
      <p:sp>
        <p:nvSpPr>
          <p:cNvPr id="14" name="TextBox 13">
            <a:extLst>
              <a:ext uri="{FF2B5EF4-FFF2-40B4-BE49-F238E27FC236}">
                <a16:creationId xmlns:a16="http://schemas.microsoft.com/office/drawing/2014/main" id="{71BFF734-8440-43EE-AD19-BA83630485C5}"/>
              </a:ext>
            </a:extLst>
          </p:cNvPr>
          <p:cNvSpPr txBox="1"/>
          <p:nvPr/>
        </p:nvSpPr>
        <p:spPr>
          <a:xfrm>
            <a:off x="6585222" y="4073543"/>
            <a:ext cx="3883485" cy="193899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Less data reduction</a:t>
            </a:r>
          </a:p>
          <a:p>
            <a:endPar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0000"/>
                </a:solidFill>
                <a:effectLst/>
                <a:uLnTx/>
                <a:uFillTx/>
                <a:latin typeface="Acherus Grotesque" panose="02000505000000020004" pitchFamily="50" charset="0"/>
                <a:cs typeface="Arial"/>
                <a:sym typeface="Arial"/>
              </a:rPr>
              <a:t>( – )</a:t>
            </a: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 more difficult to visualize</a:t>
            </a:r>
          </a:p>
          <a:p>
            <a:endPar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1200"/>
              </a:spcAft>
              <a:buClr>
                <a:srgbClr val="FF6600"/>
              </a:buClr>
              <a:buSzPts val="2369"/>
              <a:buFont typeface="Arial"/>
              <a:buNone/>
              <a:tabLst/>
              <a:defRPr/>
            </a:pPr>
            <a:r>
              <a:rPr kumimoji="0" lang="en-US" sz="2000" b="1" i="0" u="none" strike="noStrike" kern="0" cap="none" spc="0" normalizeH="0" baseline="0" noProof="0" dirty="0">
                <a:ln>
                  <a:noFill/>
                </a:ln>
                <a:solidFill>
                  <a:srgbClr val="00B050"/>
                </a:solidFill>
                <a:effectLst/>
                <a:uLnTx/>
                <a:uFillTx/>
                <a:latin typeface="Acherus Grotesque" panose="02000505000000020004" pitchFamily="50" charset="0"/>
                <a:cs typeface="Arial"/>
                <a:sym typeface="Arial"/>
              </a:rPr>
              <a:t>( + )</a:t>
            </a: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 more flexibility when working with data</a:t>
            </a:r>
          </a:p>
        </p:txBody>
      </p:sp>
      <p:sp>
        <p:nvSpPr>
          <p:cNvPr id="15" name="TextBox 14">
            <a:extLst>
              <a:ext uri="{FF2B5EF4-FFF2-40B4-BE49-F238E27FC236}">
                <a16:creationId xmlns:a16="http://schemas.microsoft.com/office/drawing/2014/main" id="{587CA1F0-07C1-40DA-B73F-FB67656E6CF0}"/>
              </a:ext>
            </a:extLst>
          </p:cNvPr>
          <p:cNvSpPr txBox="1"/>
          <p:nvPr/>
        </p:nvSpPr>
        <p:spPr>
          <a:xfrm>
            <a:off x="3926874" y="2802789"/>
            <a:ext cx="4324122" cy="523220"/>
          </a:xfrm>
          <a:prstGeom prst="rect">
            <a:avLst/>
          </a:prstGeom>
          <a:noFill/>
        </p:spPr>
        <p:txBody>
          <a:bodyPr wrap="square" rtlCol="0">
            <a:spAutoFit/>
          </a:bodyPr>
          <a:lstStyle/>
          <a:p>
            <a:pPr algn="ctr"/>
            <a:r>
              <a:rPr lang="en-US" sz="2800" b="1" dirty="0">
                <a:latin typeface="Acherus Grotesque" panose="02000505000000020004" pitchFamily="50" charset="0"/>
              </a:rPr>
              <a:t>TRADEOFF</a:t>
            </a:r>
          </a:p>
        </p:txBody>
      </p:sp>
    </p:spTree>
    <p:extLst>
      <p:ext uri="{BB962C8B-B14F-4D97-AF65-F5344CB8AC3E}">
        <p14:creationId xmlns:p14="http://schemas.microsoft.com/office/powerpoint/2010/main" val="392592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21E3-D61B-4166-A355-7D5136DEE7FB}"/>
              </a:ext>
            </a:extLst>
          </p:cNvPr>
          <p:cNvSpPr>
            <a:spLocks noGrp="1"/>
          </p:cNvSpPr>
          <p:nvPr>
            <p:ph type="title"/>
          </p:nvPr>
        </p:nvSpPr>
        <p:spPr/>
        <p:txBody>
          <a:bodyPr>
            <a:normAutofit fontScale="90000"/>
          </a:bodyPr>
          <a:lstStyle/>
          <a:p>
            <a:r>
              <a:rPr lang="en-US" dirty="0"/>
              <a:t>In addition to percent variation explained, scree plots help select the number of principal components</a:t>
            </a:r>
          </a:p>
        </p:txBody>
      </p:sp>
      <p:sp>
        <p:nvSpPr>
          <p:cNvPr id="6" name="Content Placeholder 5">
            <a:extLst>
              <a:ext uri="{FF2B5EF4-FFF2-40B4-BE49-F238E27FC236}">
                <a16:creationId xmlns:a16="http://schemas.microsoft.com/office/drawing/2014/main" id="{F44FBBC1-7658-4037-AD5D-7BEE21AE3EFF}"/>
              </a:ext>
            </a:extLst>
          </p:cNvPr>
          <p:cNvSpPr>
            <a:spLocks noGrp="1"/>
          </p:cNvSpPr>
          <p:nvPr>
            <p:ph sz="half" idx="1"/>
          </p:nvPr>
        </p:nvSpPr>
        <p:spPr/>
        <p:txBody>
          <a:bodyPr/>
          <a:lstStyle/>
          <a:p>
            <a:r>
              <a:rPr lang="en-US" dirty="0"/>
              <a:t>We “eyeball” scree plots to find the “elbow” (i.e., the point at which the proportion of variance explained by each subsequent PC drops off)</a:t>
            </a:r>
          </a:p>
          <a:p>
            <a:r>
              <a:rPr lang="en-US" dirty="0"/>
              <a:t>In this example, we may opt to use only PC1 and PC2</a:t>
            </a:r>
          </a:p>
        </p:txBody>
      </p:sp>
      <p:sp>
        <p:nvSpPr>
          <p:cNvPr id="4" name="Footer Placeholder 3">
            <a:extLst>
              <a:ext uri="{FF2B5EF4-FFF2-40B4-BE49-F238E27FC236}">
                <a16:creationId xmlns:a16="http://schemas.microsoft.com/office/drawing/2014/main" id="{FB97C312-09D6-4F0E-A32A-0117EA19DEE0}"/>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93734661-7AB6-410E-8A55-1B5B25EC4B85}"/>
              </a:ext>
            </a:extLst>
          </p:cNvPr>
          <p:cNvSpPr>
            <a:spLocks noGrp="1"/>
          </p:cNvSpPr>
          <p:nvPr>
            <p:ph type="sldNum" sz="quarter" idx="12"/>
          </p:nvPr>
        </p:nvSpPr>
        <p:spPr/>
        <p:txBody>
          <a:bodyPr/>
          <a:lstStyle/>
          <a:p>
            <a:fld id="{8E06CFEE-053A-4A40-A88B-A288F0289482}" type="slidenum">
              <a:rPr lang="en-US" smtClean="0"/>
              <a:t>46</a:t>
            </a:fld>
            <a:endParaRPr lang="en-US"/>
          </a:p>
        </p:txBody>
      </p:sp>
      <p:pic>
        <p:nvPicPr>
          <p:cNvPr id="8" name="Content Placeholder 7">
            <a:extLst>
              <a:ext uri="{FF2B5EF4-FFF2-40B4-BE49-F238E27FC236}">
                <a16:creationId xmlns:a16="http://schemas.microsoft.com/office/drawing/2014/main" id="{197A265F-0700-4486-A60D-A0B4C1E08397}"/>
              </a:ext>
            </a:extLst>
          </p:cNvPr>
          <p:cNvPicPr>
            <a:picLocks noGrp="1" noChangeAspect="1"/>
          </p:cNvPicPr>
          <p:nvPr>
            <p:ph sz="half" idx="2"/>
          </p:nvPr>
        </p:nvPicPr>
        <p:blipFill>
          <a:blip r:embed="rId3"/>
          <a:stretch>
            <a:fillRect/>
          </a:stretch>
        </p:blipFill>
        <p:spPr>
          <a:xfrm>
            <a:off x="6216215" y="1825625"/>
            <a:ext cx="5093570" cy="4351338"/>
          </a:xfrm>
          <a:prstGeom prst="rect">
            <a:avLst/>
          </a:prstGeom>
        </p:spPr>
      </p:pic>
      <p:sp>
        <p:nvSpPr>
          <p:cNvPr id="9" name="Down Arrow 1">
            <a:extLst>
              <a:ext uri="{FF2B5EF4-FFF2-40B4-BE49-F238E27FC236}">
                <a16:creationId xmlns:a16="http://schemas.microsoft.com/office/drawing/2014/main" id="{6C692784-DBB2-4E5A-93FF-A997BC820802}"/>
              </a:ext>
            </a:extLst>
          </p:cNvPr>
          <p:cNvSpPr/>
          <p:nvPr/>
        </p:nvSpPr>
        <p:spPr>
          <a:xfrm rot="3588717">
            <a:off x="8385088" y="3552419"/>
            <a:ext cx="451022" cy="897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142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21E3-D61B-4166-A355-7D5136DEE7FB}"/>
              </a:ext>
            </a:extLst>
          </p:cNvPr>
          <p:cNvSpPr>
            <a:spLocks noGrp="1"/>
          </p:cNvSpPr>
          <p:nvPr>
            <p:ph type="title"/>
          </p:nvPr>
        </p:nvSpPr>
        <p:spPr/>
        <p:txBody>
          <a:bodyPr>
            <a:normAutofit/>
          </a:bodyPr>
          <a:lstStyle/>
          <a:p>
            <a:r>
              <a:rPr lang="en-US" dirty="0"/>
              <a:t>Scree plot warnings</a:t>
            </a:r>
          </a:p>
        </p:txBody>
      </p:sp>
      <p:sp>
        <p:nvSpPr>
          <p:cNvPr id="6" name="Content Placeholder 5">
            <a:extLst>
              <a:ext uri="{FF2B5EF4-FFF2-40B4-BE49-F238E27FC236}">
                <a16:creationId xmlns:a16="http://schemas.microsoft.com/office/drawing/2014/main" id="{F44FBBC1-7658-4037-AD5D-7BEE21AE3EFF}"/>
              </a:ext>
            </a:extLst>
          </p:cNvPr>
          <p:cNvSpPr>
            <a:spLocks noGrp="1"/>
          </p:cNvSpPr>
          <p:nvPr>
            <p:ph idx="1"/>
          </p:nvPr>
        </p:nvSpPr>
        <p:spPr/>
        <p:txBody>
          <a:bodyPr/>
          <a:lstStyle/>
          <a:p>
            <a:r>
              <a:rPr lang="en-US" dirty="0"/>
              <a:t>The “elbow” is not always clear</a:t>
            </a:r>
          </a:p>
          <a:p>
            <a:endParaRPr lang="en-US" dirty="0"/>
          </a:p>
          <a:p>
            <a:endParaRPr lang="en-US" dirty="0"/>
          </a:p>
          <a:p>
            <a:endParaRPr lang="en-US" dirty="0"/>
          </a:p>
          <a:p>
            <a:endParaRPr lang="en-US" dirty="0"/>
          </a:p>
          <a:p>
            <a:endParaRPr lang="en-US" dirty="0"/>
          </a:p>
          <a:p>
            <a:endParaRPr lang="en-US" dirty="0"/>
          </a:p>
          <a:p>
            <a:r>
              <a:rPr lang="en-US" dirty="0"/>
              <a:t>Scree plots tend to overestimate the number of PCs</a:t>
            </a:r>
          </a:p>
        </p:txBody>
      </p:sp>
      <p:sp>
        <p:nvSpPr>
          <p:cNvPr id="4" name="Footer Placeholder 3">
            <a:extLst>
              <a:ext uri="{FF2B5EF4-FFF2-40B4-BE49-F238E27FC236}">
                <a16:creationId xmlns:a16="http://schemas.microsoft.com/office/drawing/2014/main" id="{FB97C312-09D6-4F0E-A32A-0117EA19DEE0}"/>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93734661-7AB6-410E-8A55-1B5B25EC4B85}"/>
              </a:ext>
            </a:extLst>
          </p:cNvPr>
          <p:cNvSpPr>
            <a:spLocks noGrp="1"/>
          </p:cNvSpPr>
          <p:nvPr>
            <p:ph type="sldNum" sz="quarter" idx="12"/>
          </p:nvPr>
        </p:nvSpPr>
        <p:spPr/>
        <p:txBody>
          <a:bodyPr/>
          <a:lstStyle/>
          <a:p>
            <a:fld id="{8E06CFEE-053A-4A40-A88B-A288F0289482}" type="slidenum">
              <a:rPr lang="en-US" smtClean="0"/>
              <a:t>47</a:t>
            </a:fld>
            <a:endParaRPr lang="en-US"/>
          </a:p>
        </p:txBody>
      </p:sp>
      <p:sp>
        <p:nvSpPr>
          <p:cNvPr id="12" name="Text Box 9">
            <a:extLst>
              <a:ext uri="{FF2B5EF4-FFF2-40B4-BE49-F238E27FC236}">
                <a16:creationId xmlns:a16="http://schemas.microsoft.com/office/drawing/2014/main" id="{23E69883-2AD3-4301-B79A-A4EB635EA2B2}"/>
              </a:ext>
            </a:extLst>
          </p:cNvPr>
          <p:cNvSpPr txBox="1">
            <a:spLocks noChangeArrowheads="1"/>
          </p:cNvSpPr>
          <p:nvPr/>
        </p:nvSpPr>
        <p:spPr bwMode="auto">
          <a:xfrm>
            <a:off x="2856154" y="2290055"/>
            <a:ext cx="993285" cy="461665"/>
          </a:xfrm>
          <a:prstGeom prst="rect">
            <a:avLst/>
          </a:prstGeom>
          <a:noFill/>
          <a:ln w="12700">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cherus Grotesque" panose="02000505000000020004" pitchFamily="50" charset="0"/>
              </a:rPr>
              <a:t>Good</a:t>
            </a:r>
          </a:p>
        </p:txBody>
      </p:sp>
      <p:sp>
        <p:nvSpPr>
          <p:cNvPr id="13" name="Text Box 10">
            <a:extLst>
              <a:ext uri="{FF2B5EF4-FFF2-40B4-BE49-F238E27FC236}">
                <a16:creationId xmlns:a16="http://schemas.microsoft.com/office/drawing/2014/main" id="{65E7300E-439A-4AD0-9A84-A96FAC4C59F9}"/>
              </a:ext>
            </a:extLst>
          </p:cNvPr>
          <p:cNvSpPr txBox="1">
            <a:spLocks noChangeArrowheads="1"/>
          </p:cNvSpPr>
          <p:nvPr/>
        </p:nvSpPr>
        <p:spPr bwMode="auto">
          <a:xfrm>
            <a:off x="7843416" y="2279746"/>
            <a:ext cx="2024978" cy="461665"/>
          </a:xfrm>
          <a:prstGeom prst="rect">
            <a:avLst/>
          </a:prstGeom>
          <a:noFill/>
          <a:ln w="12700">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cherus Grotesque" panose="02000505000000020004" pitchFamily="50" charset="0"/>
              </a:rPr>
              <a:t>Not so good</a:t>
            </a:r>
          </a:p>
        </p:txBody>
      </p:sp>
      <p:grpSp>
        <p:nvGrpSpPr>
          <p:cNvPr id="31" name="Group 30">
            <a:extLst>
              <a:ext uri="{FF2B5EF4-FFF2-40B4-BE49-F238E27FC236}">
                <a16:creationId xmlns:a16="http://schemas.microsoft.com/office/drawing/2014/main" id="{90D0304B-9DB9-4D64-9145-E4524E9D5A26}"/>
              </a:ext>
            </a:extLst>
          </p:cNvPr>
          <p:cNvGrpSpPr/>
          <p:nvPr/>
        </p:nvGrpSpPr>
        <p:grpSpPr>
          <a:xfrm>
            <a:off x="1371100" y="2803456"/>
            <a:ext cx="3813770" cy="1752374"/>
            <a:chOff x="5237363" y="2052953"/>
            <a:chExt cx="3813770" cy="1752374"/>
          </a:xfrm>
        </p:grpSpPr>
        <p:sp>
          <p:nvSpPr>
            <p:cNvPr id="10" name="TextBox 9">
              <a:extLst>
                <a:ext uri="{FF2B5EF4-FFF2-40B4-BE49-F238E27FC236}">
                  <a16:creationId xmlns:a16="http://schemas.microsoft.com/office/drawing/2014/main" id="{2EE40DC3-DB85-46FB-A6F3-DB5BA88F590E}"/>
                </a:ext>
              </a:extLst>
            </p:cNvPr>
            <p:cNvSpPr txBox="1"/>
            <p:nvPr/>
          </p:nvSpPr>
          <p:spPr>
            <a:xfrm>
              <a:off x="5237363" y="2974330"/>
              <a:ext cx="1645920"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cherus Grotesque" panose="02000505000000020004" pitchFamily="50" charset="0"/>
                </a:rPr>
                <a:t>The “Elbow”</a:t>
              </a:r>
            </a:p>
          </p:txBody>
        </p:sp>
        <p:grpSp>
          <p:nvGrpSpPr>
            <p:cNvPr id="30" name="Group 29">
              <a:extLst>
                <a:ext uri="{FF2B5EF4-FFF2-40B4-BE49-F238E27FC236}">
                  <a16:creationId xmlns:a16="http://schemas.microsoft.com/office/drawing/2014/main" id="{72DF01D5-1414-4DB6-9041-F57E0AC48A4E}"/>
                </a:ext>
              </a:extLst>
            </p:cNvPr>
            <p:cNvGrpSpPr/>
            <p:nvPr/>
          </p:nvGrpSpPr>
          <p:grpSpPr>
            <a:xfrm>
              <a:off x="7222333" y="2052953"/>
              <a:ext cx="1828800" cy="1295400"/>
              <a:chOff x="7222333" y="2052953"/>
              <a:chExt cx="1828800" cy="1295400"/>
            </a:xfrm>
          </p:grpSpPr>
          <p:sp>
            <p:nvSpPr>
              <p:cNvPr id="11" name="Rectangle 7">
                <a:extLst>
                  <a:ext uri="{FF2B5EF4-FFF2-40B4-BE49-F238E27FC236}">
                    <a16:creationId xmlns:a16="http://schemas.microsoft.com/office/drawing/2014/main" id="{0AF21BFB-1CD5-4C1C-AC0A-FA3B841D7020}"/>
                  </a:ext>
                </a:extLst>
              </p:cNvPr>
              <p:cNvSpPr>
                <a:spLocks noChangeArrowheads="1"/>
              </p:cNvSpPr>
              <p:nvPr/>
            </p:nvSpPr>
            <p:spPr bwMode="auto">
              <a:xfrm>
                <a:off x="7222333" y="2052953"/>
                <a:ext cx="1828800" cy="1295400"/>
              </a:xfrm>
              <a:prstGeom prst="rect">
                <a:avLst/>
              </a:prstGeom>
              <a:solidFill>
                <a:schemeClr val="accent4">
                  <a:lumMod val="60000"/>
                  <a:lumOff val="40000"/>
                </a:schemeClr>
              </a:solidFill>
              <a:ln w="1270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cherus Grotesque" panose="02000505000000020004" pitchFamily="50" charset="0"/>
                </a:endParaRPr>
              </a:p>
            </p:txBody>
          </p:sp>
          <p:sp>
            <p:nvSpPr>
              <p:cNvPr id="15" name="Freeform 13">
                <a:extLst>
                  <a:ext uri="{FF2B5EF4-FFF2-40B4-BE49-F238E27FC236}">
                    <a16:creationId xmlns:a16="http://schemas.microsoft.com/office/drawing/2014/main" id="{FAE354A5-5151-4311-B314-36269555B1FC}"/>
                  </a:ext>
                </a:extLst>
              </p:cNvPr>
              <p:cNvSpPr>
                <a:spLocks/>
              </p:cNvSpPr>
              <p:nvPr/>
            </p:nvSpPr>
            <p:spPr bwMode="auto">
              <a:xfrm>
                <a:off x="7398547" y="2267267"/>
                <a:ext cx="985837" cy="904875"/>
              </a:xfrm>
              <a:custGeom>
                <a:avLst/>
                <a:gdLst/>
                <a:ahLst/>
                <a:cxnLst>
                  <a:cxn ang="0">
                    <a:pos x="0" y="0"/>
                  </a:cxn>
                  <a:cxn ang="0">
                    <a:pos x="36" y="279"/>
                  </a:cxn>
                  <a:cxn ang="0">
                    <a:pos x="135" y="468"/>
                  </a:cxn>
                  <a:cxn ang="0">
                    <a:pos x="216" y="504"/>
                  </a:cxn>
                  <a:cxn ang="0">
                    <a:pos x="450" y="558"/>
                  </a:cxn>
                  <a:cxn ang="0">
                    <a:pos x="621" y="567"/>
                  </a:cxn>
                </a:cxnLst>
                <a:rect l="0" t="0" r="r" b="b"/>
                <a:pathLst>
                  <a:path w="621" h="570">
                    <a:moveTo>
                      <a:pt x="0" y="0"/>
                    </a:moveTo>
                    <a:cubicBezTo>
                      <a:pt x="30" y="90"/>
                      <a:pt x="15" y="187"/>
                      <a:pt x="36" y="279"/>
                    </a:cubicBezTo>
                    <a:cubicBezTo>
                      <a:pt x="52" y="349"/>
                      <a:pt x="96" y="410"/>
                      <a:pt x="135" y="468"/>
                    </a:cubicBezTo>
                    <a:cubicBezTo>
                      <a:pt x="137" y="471"/>
                      <a:pt x="208" y="500"/>
                      <a:pt x="216" y="504"/>
                    </a:cubicBezTo>
                    <a:cubicBezTo>
                      <a:pt x="296" y="544"/>
                      <a:pt x="358" y="548"/>
                      <a:pt x="450" y="558"/>
                    </a:cubicBezTo>
                    <a:cubicBezTo>
                      <a:pt x="567" y="570"/>
                      <a:pt x="497" y="567"/>
                      <a:pt x="621" y="567"/>
                    </a:cubicBezTo>
                  </a:path>
                </a:pathLst>
              </a:custGeom>
              <a:noFill/>
              <a:ln w="28575" cap="flat" cmpd="sng">
                <a:solidFill>
                  <a:schemeClr val="bg1"/>
                </a:solidFill>
                <a:prstDash val="solid"/>
                <a:round/>
                <a:headEnd type="none" w="med" len="med"/>
                <a:tailEnd type="non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cherus Grotesque" panose="02000505000000020004" pitchFamily="50" charset="0"/>
                </a:endParaRPr>
              </a:p>
            </p:txBody>
          </p:sp>
        </p:grpSp>
        <p:cxnSp>
          <p:nvCxnSpPr>
            <p:cNvPr id="16" name="Straight Arrow Connector 15">
              <a:extLst>
                <a:ext uri="{FF2B5EF4-FFF2-40B4-BE49-F238E27FC236}">
                  <a16:creationId xmlns:a16="http://schemas.microsoft.com/office/drawing/2014/main" id="{5079B75F-942E-4468-880D-1FB50BE84392}"/>
                </a:ext>
              </a:extLst>
            </p:cNvPr>
            <p:cNvCxnSpPr>
              <a:cxnSpLocks/>
            </p:cNvCxnSpPr>
            <p:nvPr/>
          </p:nvCxnSpPr>
          <p:spPr>
            <a:xfrm flipV="1">
              <a:off x="6525357" y="3074793"/>
              <a:ext cx="1027599" cy="28363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DF71384-5377-4716-ABC3-0A8BB952FA07}"/>
              </a:ext>
            </a:extLst>
          </p:cNvPr>
          <p:cNvGrpSpPr/>
          <p:nvPr/>
        </p:nvGrpSpPr>
        <p:grpSpPr>
          <a:xfrm>
            <a:off x="6864835" y="2803456"/>
            <a:ext cx="3725989" cy="1759922"/>
            <a:chOff x="5325144" y="3957953"/>
            <a:chExt cx="3725989" cy="1759922"/>
          </a:xfrm>
        </p:grpSpPr>
        <p:grpSp>
          <p:nvGrpSpPr>
            <p:cNvPr id="29" name="Group 28">
              <a:extLst>
                <a:ext uri="{FF2B5EF4-FFF2-40B4-BE49-F238E27FC236}">
                  <a16:creationId xmlns:a16="http://schemas.microsoft.com/office/drawing/2014/main" id="{E0C04835-A42F-4ADC-91AC-E21CF2A90D2C}"/>
                </a:ext>
              </a:extLst>
            </p:cNvPr>
            <p:cNvGrpSpPr/>
            <p:nvPr/>
          </p:nvGrpSpPr>
          <p:grpSpPr>
            <a:xfrm>
              <a:off x="7298533" y="3957953"/>
              <a:ext cx="1752600" cy="1219200"/>
              <a:chOff x="7298533" y="3957953"/>
              <a:chExt cx="1752600" cy="1219200"/>
            </a:xfrm>
          </p:grpSpPr>
          <p:sp>
            <p:nvSpPr>
              <p:cNvPr id="28" name="Rectangle 8">
                <a:extLst>
                  <a:ext uri="{FF2B5EF4-FFF2-40B4-BE49-F238E27FC236}">
                    <a16:creationId xmlns:a16="http://schemas.microsoft.com/office/drawing/2014/main" id="{5972A782-8F6A-4ABB-9EE3-3D404C3B44B9}"/>
                  </a:ext>
                </a:extLst>
              </p:cNvPr>
              <p:cNvSpPr>
                <a:spLocks noChangeArrowheads="1"/>
              </p:cNvSpPr>
              <p:nvPr/>
            </p:nvSpPr>
            <p:spPr bwMode="auto">
              <a:xfrm>
                <a:off x="7298533" y="3957953"/>
                <a:ext cx="1752600" cy="1219200"/>
              </a:xfrm>
              <a:prstGeom prst="rect">
                <a:avLst/>
              </a:prstGeom>
              <a:solidFill>
                <a:schemeClr val="accent4">
                  <a:lumMod val="60000"/>
                  <a:lumOff val="40000"/>
                </a:schemeClr>
              </a:solidFill>
              <a:ln w="1270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endParaRPr>
              </a:p>
            </p:txBody>
          </p:sp>
          <p:sp>
            <p:nvSpPr>
              <p:cNvPr id="14" name="Line 11">
                <a:extLst>
                  <a:ext uri="{FF2B5EF4-FFF2-40B4-BE49-F238E27FC236}">
                    <a16:creationId xmlns:a16="http://schemas.microsoft.com/office/drawing/2014/main" id="{51FA5E6E-AAB5-48FB-BD39-7CDECC3FD3C7}"/>
                  </a:ext>
                </a:extLst>
              </p:cNvPr>
              <p:cNvSpPr>
                <a:spLocks noChangeShapeType="1"/>
              </p:cNvSpPr>
              <p:nvPr/>
            </p:nvSpPr>
            <p:spPr bwMode="auto">
              <a:xfrm>
                <a:off x="7527133" y="4338953"/>
                <a:ext cx="990600" cy="685800"/>
              </a:xfrm>
              <a:prstGeom prst="line">
                <a:avLst/>
              </a:prstGeom>
              <a:noFill/>
              <a:ln w="28575">
                <a:solidFill>
                  <a:schemeClr val="bg1"/>
                </a:solidFill>
                <a:round/>
                <a:headEnd/>
                <a:tailE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cherus Grotesque" panose="02000505000000020004" pitchFamily="50" charset="0"/>
                </a:endParaRPr>
              </a:p>
            </p:txBody>
          </p:sp>
        </p:grpSp>
        <p:cxnSp>
          <p:nvCxnSpPr>
            <p:cNvPr id="17" name="Straight Arrow Connector 16">
              <a:extLst>
                <a:ext uri="{FF2B5EF4-FFF2-40B4-BE49-F238E27FC236}">
                  <a16:creationId xmlns:a16="http://schemas.microsoft.com/office/drawing/2014/main" id="{38EFEFD1-971B-4D47-A989-00282B012FF8}"/>
                </a:ext>
              </a:extLst>
            </p:cNvPr>
            <p:cNvCxnSpPr/>
            <p:nvPr/>
          </p:nvCxnSpPr>
          <p:spPr>
            <a:xfrm flipV="1">
              <a:off x="6677626" y="4759190"/>
              <a:ext cx="1213839" cy="39781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40EB78A-4902-4C39-B417-4DB0B4D6D743}"/>
                </a:ext>
              </a:extLst>
            </p:cNvPr>
            <p:cNvSpPr txBox="1"/>
            <p:nvPr/>
          </p:nvSpPr>
          <p:spPr>
            <a:xfrm>
              <a:off x="5325144" y="4886878"/>
              <a:ext cx="164592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cherus Grotesque" panose="02000505000000020004" pitchFamily="50" charset="0"/>
                </a:rPr>
                <a:t>No “Elbow”</a:t>
              </a:r>
            </a:p>
          </p:txBody>
        </p:sp>
      </p:grpSp>
    </p:spTree>
    <p:extLst>
      <p:ext uri="{BB962C8B-B14F-4D97-AF65-F5344CB8AC3E}">
        <p14:creationId xmlns:p14="http://schemas.microsoft.com/office/powerpoint/2010/main" val="17929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1CFBB-8084-401E-AE44-A0D8562331F7}"/>
              </a:ext>
            </a:extLst>
          </p:cNvPr>
          <p:cNvSpPr>
            <a:spLocks noGrp="1"/>
          </p:cNvSpPr>
          <p:nvPr>
            <p:ph type="title"/>
          </p:nvPr>
        </p:nvSpPr>
        <p:spPr/>
        <p:txBody>
          <a:bodyPr/>
          <a:lstStyle/>
          <a:p>
            <a:r>
              <a:rPr lang="en-US" dirty="0"/>
              <a:t>Pros and cons of principal component regression</a:t>
            </a:r>
          </a:p>
        </p:txBody>
      </p:sp>
      <p:sp>
        <p:nvSpPr>
          <p:cNvPr id="8" name="Text Placeholder 7">
            <a:extLst>
              <a:ext uri="{FF2B5EF4-FFF2-40B4-BE49-F238E27FC236}">
                <a16:creationId xmlns:a16="http://schemas.microsoft.com/office/drawing/2014/main" id="{4735D1AF-6ECD-48FA-83BD-7D9EF8044B7A}"/>
              </a:ext>
            </a:extLst>
          </p:cNvPr>
          <p:cNvSpPr>
            <a:spLocks noGrp="1"/>
          </p:cNvSpPr>
          <p:nvPr>
            <p:ph type="body" idx="1"/>
          </p:nvPr>
        </p:nvSpPr>
        <p:spPr/>
        <p:txBody>
          <a:bodyPr anchor="ctr">
            <a:normAutofit/>
          </a:bodyPr>
          <a:lstStyle/>
          <a:p>
            <a:r>
              <a:rPr lang="en-US" sz="2800" dirty="0"/>
              <a:t>Pros</a:t>
            </a:r>
          </a:p>
        </p:txBody>
      </p:sp>
      <p:sp>
        <p:nvSpPr>
          <p:cNvPr id="9" name="Content Placeholder 8">
            <a:extLst>
              <a:ext uri="{FF2B5EF4-FFF2-40B4-BE49-F238E27FC236}">
                <a16:creationId xmlns:a16="http://schemas.microsoft.com/office/drawing/2014/main" id="{297DA2BD-F454-4415-82DC-061429E74B56}"/>
              </a:ext>
            </a:extLst>
          </p:cNvPr>
          <p:cNvSpPr>
            <a:spLocks noGrp="1"/>
          </p:cNvSpPr>
          <p:nvPr>
            <p:ph sz="half" idx="2"/>
          </p:nvPr>
        </p:nvSpPr>
        <p:spPr/>
        <p:txBody>
          <a:bodyPr/>
          <a:lstStyle/>
          <a:p>
            <a:r>
              <a:rPr lang="en-US" dirty="0"/>
              <a:t>PCR works well when there are well-defined linear relationships between the predictors</a:t>
            </a:r>
          </a:p>
          <a:p>
            <a:r>
              <a:rPr lang="en-US" dirty="0"/>
              <a:t>We gain the most benefit from PCR when our linear model does well with few Principal Components.  (Main Idea of Dimension Reduction!)</a:t>
            </a:r>
          </a:p>
        </p:txBody>
      </p:sp>
      <p:sp>
        <p:nvSpPr>
          <p:cNvPr id="10" name="Text Placeholder 9">
            <a:extLst>
              <a:ext uri="{FF2B5EF4-FFF2-40B4-BE49-F238E27FC236}">
                <a16:creationId xmlns:a16="http://schemas.microsoft.com/office/drawing/2014/main" id="{BE764B2D-CF92-413B-A4D4-1940054BAE53}"/>
              </a:ext>
            </a:extLst>
          </p:cNvPr>
          <p:cNvSpPr>
            <a:spLocks noGrp="1"/>
          </p:cNvSpPr>
          <p:nvPr>
            <p:ph type="body" sz="quarter" idx="3"/>
          </p:nvPr>
        </p:nvSpPr>
        <p:spPr/>
        <p:txBody>
          <a:bodyPr anchor="ctr">
            <a:normAutofit/>
          </a:bodyPr>
          <a:lstStyle/>
          <a:p>
            <a:r>
              <a:rPr lang="en-US" sz="2800" dirty="0"/>
              <a:t>Cons</a:t>
            </a:r>
          </a:p>
        </p:txBody>
      </p:sp>
      <p:sp>
        <p:nvSpPr>
          <p:cNvPr id="11" name="Content Placeholder 10">
            <a:extLst>
              <a:ext uri="{FF2B5EF4-FFF2-40B4-BE49-F238E27FC236}">
                <a16:creationId xmlns:a16="http://schemas.microsoft.com/office/drawing/2014/main" id="{F8CC0E69-F6AC-4A0D-98A7-249949834FAC}"/>
              </a:ext>
            </a:extLst>
          </p:cNvPr>
          <p:cNvSpPr>
            <a:spLocks noGrp="1"/>
          </p:cNvSpPr>
          <p:nvPr>
            <p:ph sz="quarter" idx="4"/>
          </p:nvPr>
        </p:nvSpPr>
        <p:spPr/>
        <p:txBody>
          <a:bodyPr/>
          <a:lstStyle/>
          <a:p>
            <a:r>
              <a:rPr lang="en-US" dirty="0"/>
              <a:t>PCR does not help with variable selection</a:t>
            </a:r>
          </a:p>
          <a:p>
            <a:r>
              <a:rPr lang="en-US" dirty="0"/>
              <a:t>No guarantee that resulting principal components are related to the responses.  They weren’t constructed with responses in mind.</a:t>
            </a:r>
          </a:p>
          <a:p>
            <a:endParaRPr lang="en-US" dirty="0"/>
          </a:p>
        </p:txBody>
      </p:sp>
      <p:sp>
        <p:nvSpPr>
          <p:cNvPr id="4" name="Footer Placeholder 3">
            <a:extLst>
              <a:ext uri="{FF2B5EF4-FFF2-40B4-BE49-F238E27FC236}">
                <a16:creationId xmlns:a16="http://schemas.microsoft.com/office/drawing/2014/main" id="{2C67E064-3E47-4500-9F0A-B94B8BBC3F30}"/>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07A12C30-A617-4907-971E-6737B0E3ADB9}"/>
              </a:ext>
            </a:extLst>
          </p:cNvPr>
          <p:cNvSpPr>
            <a:spLocks noGrp="1"/>
          </p:cNvSpPr>
          <p:nvPr>
            <p:ph type="sldNum" sz="quarter" idx="12"/>
          </p:nvPr>
        </p:nvSpPr>
        <p:spPr/>
        <p:txBody>
          <a:bodyPr/>
          <a:lstStyle/>
          <a:p>
            <a:fld id="{8E06CFEE-053A-4A40-A88B-A288F0289482}" type="slidenum">
              <a:rPr lang="en-US" smtClean="0"/>
              <a:t>48</a:t>
            </a:fld>
            <a:endParaRPr lang="en-US"/>
          </a:p>
        </p:txBody>
      </p:sp>
    </p:spTree>
    <p:extLst>
      <p:ext uri="{BB962C8B-B14F-4D97-AF65-F5344CB8AC3E}">
        <p14:creationId xmlns:p14="http://schemas.microsoft.com/office/powerpoint/2010/main" val="8493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ACC8C8C-337E-4B2A-98A3-C353493CB65D}"/>
              </a:ext>
            </a:extLst>
          </p:cNvPr>
          <p:cNvSpPr>
            <a:spLocks noGrp="1"/>
          </p:cNvSpPr>
          <p:nvPr>
            <p:ph type="title"/>
          </p:nvPr>
        </p:nvSpPr>
        <p:spPr/>
        <p:txBody>
          <a:bodyPr/>
          <a:lstStyle/>
          <a:p>
            <a:r>
              <a:rPr lang="en-US" dirty="0"/>
              <a:t>Partial Least Squares (PLS) is a method to account for the responses (or outputs)</a:t>
            </a:r>
          </a:p>
        </p:txBody>
      </p:sp>
      <p:sp>
        <p:nvSpPr>
          <p:cNvPr id="7" name="Footer Placeholder 6">
            <a:extLst>
              <a:ext uri="{FF2B5EF4-FFF2-40B4-BE49-F238E27FC236}">
                <a16:creationId xmlns:a16="http://schemas.microsoft.com/office/drawing/2014/main" id="{95573769-7A01-45AD-9CD1-C2C7B689B2BA}"/>
              </a:ext>
            </a:extLst>
          </p:cNvPr>
          <p:cNvSpPr>
            <a:spLocks noGrp="1"/>
          </p:cNvSpPr>
          <p:nvPr>
            <p:ph type="ftr" sz="quarter" idx="11"/>
          </p:nvPr>
        </p:nvSpPr>
        <p:spPr/>
        <p:txBody>
          <a:bodyPr/>
          <a:lstStyle/>
          <a:p>
            <a:r>
              <a:rPr lang="en-US"/>
              <a:t>Linear Model Improvements</a:t>
            </a:r>
            <a:endParaRPr lang="en-US" dirty="0"/>
          </a:p>
        </p:txBody>
      </p:sp>
      <p:sp>
        <p:nvSpPr>
          <p:cNvPr id="8" name="Slide Number Placeholder 7">
            <a:extLst>
              <a:ext uri="{FF2B5EF4-FFF2-40B4-BE49-F238E27FC236}">
                <a16:creationId xmlns:a16="http://schemas.microsoft.com/office/drawing/2014/main" id="{A59E4597-254F-4E90-AB6C-ECEC36949E74}"/>
              </a:ext>
            </a:extLst>
          </p:cNvPr>
          <p:cNvSpPr>
            <a:spLocks noGrp="1"/>
          </p:cNvSpPr>
          <p:nvPr>
            <p:ph type="sldNum" sz="quarter" idx="12"/>
          </p:nvPr>
        </p:nvSpPr>
        <p:spPr/>
        <p:txBody>
          <a:bodyPr/>
          <a:lstStyle/>
          <a:p>
            <a:fld id="{8E06CFEE-053A-4A40-A88B-A288F0289482}" type="slidenum">
              <a:rPr lang="en-US" smtClean="0"/>
              <a:t>49</a:t>
            </a:fld>
            <a:endParaRPr lang="en-US"/>
          </a:p>
        </p:txBody>
      </p:sp>
      <p:grpSp>
        <p:nvGrpSpPr>
          <p:cNvPr id="11" name="Group 10">
            <a:extLst>
              <a:ext uri="{FF2B5EF4-FFF2-40B4-BE49-F238E27FC236}">
                <a16:creationId xmlns:a16="http://schemas.microsoft.com/office/drawing/2014/main" id="{6B4B4EB7-CEAA-4735-A02A-F1110FDD037B}"/>
              </a:ext>
            </a:extLst>
          </p:cNvPr>
          <p:cNvGrpSpPr/>
          <p:nvPr/>
        </p:nvGrpSpPr>
        <p:grpSpPr>
          <a:xfrm>
            <a:off x="2324100" y="3292447"/>
            <a:ext cx="7543800" cy="2438400"/>
            <a:chOff x="2184400" y="3011095"/>
            <a:chExt cx="7543800" cy="2438400"/>
          </a:xfrm>
        </p:grpSpPr>
        <p:sp>
          <p:nvSpPr>
            <p:cNvPr id="12" name="Rectangle 4">
              <a:extLst>
                <a:ext uri="{FF2B5EF4-FFF2-40B4-BE49-F238E27FC236}">
                  <a16:creationId xmlns:a16="http://schemas.microsoft.com/office/drawing/2014/main" id="{990E6CCC-BCED-434D-A171-94C93F71D5AC}"/>
                </a:ext>
              </a:extLst>
            </p:cNvPr>
            <p:cNvSpPr>
              <a:spLocks noChangeArrowheads="1"/>
            </p:cNvSpPr>
            <p:nvPr/>
          </p:nvSpPr>
          <p:spPr bwMode="auto">
            <a:xfrm>
              <a:off x="2184400" y="3011095"/>
              <a:ext cx="7543800" cy="24384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lumMod val="75000"/>
                    <a:lumOff val="25000"/>
                  </a:schemeClr>
                </a:solidFill>
                <a:effectLst/>
                <a:uLnTx/>
                <a:uFillTx/>
                <a:latin typeface="Acherus Grotesque" panose="02000505000000020004" pitchFamily="50" charset="0"/>
              </a:endParaRPr>
            </a:p>
          </p:txBody>
        </p:sp>
        <p:sp>
          <p:nvSpPr>
            <p:cNvPr id="13" name="Rectangle 6">
              <a:extLst>
                <a:ext uri="{FF2B5EF4-FFF2-40B4-BE49-F238E27FC236}">
                  <a16:creationId xmlns:a16="http://schemas.microsoft.com/office/drawing/2014/main" id="{5716D2C0-F995-452A-9855-6D0E38CC743C}"/>
                </a:ext>
              </a:extLst>
            </p:cNvPr>
            <p:cNvSpPr>
              <a:spLocks noChangeArrowheads="1"/>
            </p:cNvSpPr>
            <p:nvPr/>
          </p:nvSpPr>
          <p:spPr bwMode="auto">
            <a:xfrm>
              <a:off x="3251200" y="4517510"/>
              <a:ext cx="1828800" cy="533400"/>
            </a:xfrm>
            <a:prstGeom prst="rect">
              <a:avLst/>
            </a:prstGeom>
            <a:solidFill>
              <a:schemeClr val="accent4">
                <a:lumMod val="60000"/>
                <a:lumOff val="40000"/>
              </a:schemeClr>
            </a:solidFill>
            <a:ln w="2857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Predictors or </a:t>
              </a:r>
              <a:r>
                <a:rPr kumimoji="0" lang="en-US" altLang="en-US" sz="1800" b="1" i="0" u="none" strike="noStrike" kern="1200" cap="none" spc="0" normalizeH="0" baseline="0" noProof="0" dirty="0" err="1">
                  <a:ln>
                    <a:noFill/>
                  </a:ln>
                  <a:solidFill>
                    <a:schemeClr val="tx1">
                      <a:lumMod val="75000"/>
                      <a:lumOff val="25000"/>
                    </a:schemeClr>
                  </a:solidFill>
                  <a:effectLst/>
                  <a:uLnTx/>
                  <a:uFillTx/>
                  <a:latin typeface="Acherus Grotesque" panose="02000505000000020004" pitchFamily="50" charset="0"/>
                </a:rPr>
                <a:t>Xs</a:t>
              </a:r>
              <a:endParaRPr kumimoji="0" lang="en-US" alt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endParaRPr>
            </a:p>
          </p:txBody>
        </p:sp>
        <p:sp>
          <p:nvSpPr>
            <p:cNvPr id="14" name="Rectangle 7">
              <a:extLst>
                <a:ext uri="{FF2B5EF4-FFF2-40B4-BE49-F238E27FC236}">
                  <a16:creationId xmlns:a16="http://schemas.microsoft.com/office/drawing/2014/main" id="{6B398897-E3DB-4455-BE95-02356ABBA8E1}"/>
                </a:ext>
              </a:extLst>
            </p:cNvPr>
            <p:cNvSpPr>
              <a:spLocks noChangeArrowheads="1"/>
            </p:cNvSpPr>
            <p:nvPr/>
          </p:nvSpPr>
          <p:spPr bwMode="auto">
            <a:xfrm>
              <a:off x="6985000" y="4517510"/>
              <a:ext cx="1968910" cy="533400"/>
            </a:xfrm>
            <a:prstGeom prst="rect">
              <a:avLst/>
            </a:prstGeom>
            <a:solidFill>
              <a:schemeClr val="accent4">
                <a:lumMod val="60000"/>
                <a:lumOff val="40000"/>
              </a:schemeClr>
            </a:solidFill>
            <a:ln w="2857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chemeClr val="tx1">
                      <a:lumMod val="75000"/>
                      <a:lumOff val="25000"/>
                    </a:schemeClr>
                  </a:solidFill>
                  <a:effectLst/>
                  <a:uLnTx/>
                  <a:uFillTx/>
                  <a:latin typeface="Acherus Grotesque" panose="02000505000000020004" pitchFamily="50" charset="0"/>
                </a:rPr>
                <a:t>Responses or Ys</a:t>
              </a:r>
            </a:p>
          </p:txBody>
        </p:sp>
        <p:sp>
          <p:nvSpPr>
            <p:cNvPr id="15" name="Rectangle 8">
              <a:extLst>
                <a:ext uri="{FF2B5EF4-FFF2-40B4-BE49-F238E27FC236}">
                  <a16:creationId xmlns:a16="http://schemas.microsoft.com/office/drawing/2014/main" id="{15F32F22-1656-4DBF-BBCD-664B008246EA}"/>
                </a:ext>
              </a:extLst>
            </p:cNvPr>
            <p:cNvSpPr>
              <a:spLocks noChangeArrowheads="1"/>
            </p:cNvSpPr>
            <p:nvPr/>
          </p:nvSpPr>
          <p:spPr bwMode="auto">
            <a:xfrm>
              <a:off x="3860800" y="3222110"/>
              <a:ext cx="533400" cy="838200"/>
            </a:xfrm>
            <a:prstGeom prst="rect">
              <a:avLst/>
            </a:prstGeom>
            <a:solidFill>
              <a:schemeClr val="accent4">
                <a:lumMod val="60000"/>
                <a:lumOff val="40000"/>
              </a:schemeClr>
            </a:solidFill>
            <a:ln w="2857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chemeClr val="tx1">
                      <a:lumMod val="75000"/>
                      <a:lumOff val="25000"/>
                    </a:schemeClr>
                  </a:solidFill>
                  <a:effectLst/>
                  <a:uLnTx/>
                  <a:uFillTx/>
                  <a:latin typeface="Acherus Grotesque" panose="02000505000000020004" pitchFamily="50" charset="0"/>
                </a:rPr>
                <a:t>Z</a:t>
              </a:r>
            </a:p>
          </p:txBody>
        </p:sp>
        <p:sp>
          <p:nvSpPr>
            <p:cNvPr id="16" name="Rectangle 9">
              <a:extLst>
                <a:ext uri="{FF2B5EF4-FFF2-40B4-BE49-F238E27FC236}">
                  <a16:creationId xmlns:a16="http://schemas.microsoft.com/office/drawing/2014/main" id="{5122722C-4EE0-4BBB-A96B-E8B1BC406036}"/>
                </a:ext>
              </a:extLst>
            </p:cNvPr>
            <p:cNvSpPr>
              <a:spLocks noChangeArrowheads="1"/>
            </p:cNvSpPr>
            <p:nvPr/>
          </p:nvSpPr>
          <p:spPr bwMode="auto">
            <a:xfrm>
              <a:off x="7747000" y="3222110"/>
              <a:ext cx="533400" cy="838200"/>
            </a:xfrm>
            <a:prstGeom prst="rect">
              <a:avLst/>
            </a:prstGeom>
            <a:solidFill>
              <a:schemeClr val="accent4">
                <a:lumMod val="60000"/>
                <a:lumOff val="40000"/>
              </a:schemeClr>
            </a:solidFill>
            <a:ln w="2857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chemeClr val="tx1">
                      <a:lumMod val="75000"/>
                      <a:lumOff val="25000"/>
                    </a:schemeClr>
                  </a:solidFill>
                  <a:effectLst/>
                  <a:uLnTx/>
                  <a:uFillTx/>
                  <a:latin typeface="Acherus Grotesque" panose="02000505000000020004" pitchFamily="50" charset="0"/>
                </a:rPr>
                <a:t>U</a:t>
              </a:r>
            </a:p>
          </p:txBody>
        </p:sp>
        <p:sp>
          <p:nvSpPr>
            <p:cNvPr id="17" name="Line 10">
              <a:extLst>
                <a:ext uri="{FF2B5EF4-FFF2-40B4-BE49-F238E27FC236}">
                  <a16:creationId xmlns:a16="http://schemas.microsoft.com/office/drawing/2014/main" id="{61F21CE7-EC5E-4DD8-B6D5-80DF3D8CB362}"/>
                </a:ext>
              </a:extLst>
            </p:cNvPr>
            <p:cNvSpPr>
              <a:spLocks noChangeShapeType="1"/>
            </p:cNvSpPr>
            <p:nvPr/>
          </p:nvSpPr>
          <p:spPr bwMode="auto">
            <a:xfrm flipV="1">
              <a:off x="4137025" y="4074598"/>
              <a:ext cx="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lumMod val="75000"/>
                    <a:lumOff val="25000"/>
                  </a:schemeClr>
                </a:solidFill>
                <a:effectLst/>
                <a:uLnTx/>
                <a:uFillTx/>
                <a:latin typeface="Acherus Grotesque" panose="02000505000000020004" pitchFamily="50" charset="0"/>
              </a:endParaRPr>
            </a:p>
          </p:txBody>
        </p:sp>
        <p:sp>
          <p:nvSpPr>
            <p:cNvPr id="18" name="Line 11">
              <a:extLst>
                <a:ext uri="{FF2B5EF4-FFF2-40B4-BE49-F238E27FC236}">
                  <a16:creationId xmlns:a16="http://schemas.microsoft.com/office/drawing/2014/main" id="{E0D28A77-C78D-4F64-BDB5-2CCBB2F1D16C}"/>
                </a:ext>
              </a:extLst>
            </p:cNvPr>
            <p:cNvSpPr>
              <a:spLocks noChangeShapeType="1"/>
            </p:cNvSpPr>
            <p:nvPr/>
          </p:nvSpPr>
          <p:spPr bwMode="auto">
            <a:xfrm flipV="1">
              <a:off x="7823200" y="4060310"/>
              <a:ext cx="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lumMod val="75000"/>
                    <a:lumOff val="25000"/>
                  </a:schemeClr>
                </a:solidFill>
                <a:effectLst/>
                <a:uLnTx/>
                <a:uFillTx/>
                <a:latin typeface="Acherus Grotesque" panose="02000505000000020004" pitchFamily="50" charset="0"/>
              </a:endParaRPr>
            </a:p>
          </p:txBody>
        </p:sp>
        <p:sp>
          <p:nvSpPr>
            <p:cNvPr id="19" name="Line 12">
              <a:extLst>
                <a:ext uri="{FF2B5EF4-FFF2-40B4-BE49-F238E27FC236}">
                  <a16:creationId xmlns:a16="http://schemas.microsoft.com/office/drawing/2014/main" id="{76EE267A-1CB4-4813-B23C-D4D795166ADD}"/>
                </a:ext>
              </a:extLst>
            </p:cNvPr>
            <p:cNvSpPr>
              <a:spLocks noChangeShapeType="1"/>
            </p:cNvSpPr>
            <p:nvPr/>
          </p:nvSpPr>
          <p:spPr bwMode="auto">
            <a:xfrm>
              <a:off x="5232400" y="3603110"/>
              <a:ext cx="15240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lumMod val="75000"/>
                    <a:lumOff val="25000"/>
                  </a:schemeClr>
                </a:solidFill>
                <a:effectLst/>
                <a:uLnTx/>
                <a:uFillTx/>
                <a:latin typeface="Acherus Grotesque" panose="02000505000000020004" pitchFamily="50" charset="0"/>
              </a:endParaRPr>
            </a:p>
          </p:txBody>
        </p:sp>
        <p:sp>
          <p:nvSpPr>
            <p:cNvPr id="20" name="Line 13">
              <a:extLst>
                <a:ext uri="{FF2B5EF4-FFF2-40B4-BE49-F238E27FC236}">
                  <a16:creationId xmlns:a16="http://schemas.microsoft.com/office/drawing/2014/main" id="{5C4F0158-607D-41D3-87A0-F8B32A6C9E0C}"/>
                </a:ext>
              </a:extLst>
            </p:cNvPr>
            <p:cNvSpPr>
              <a:spLocks noChangeShapeType="1"/>
            </p:cNvSpPr>
            <p:nvPr/>
          </p:nvSpPr>
          <p:spPr bwMode="auto">
            <a:xfrm>
              <a:off x="8204200" y="4088885"/>
              <a:ext cx="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lumMod val="75000"/>
                    <a:lumOff val="25000"/>
                  </a:schemeClr>
                </a:solidFill>
                <a:effectLst/>
                <a:uLnTx/>
                <a:uFillTx/>
                <a:latin typeface="Acherus Grotesque" panose="02000505000000020004" pitchFamily="50" charset="0"/>
              </a:endParaRPr>
            </a:p>
          </p:txBody>
        </p:sp>
      </p:grpSp>
      <p:sp>
        <p:nvSpPr>
          <p:cNvPr id="21" name="TextBox 20">
            <a:extLst>
              <a:ext uri="{FF2B5EF4-FFF2-40B4-BE49-F238E27FC236}">
                <a16:creationId xmlns:a16="http://schemas.microsoft.com/office/drawing/2014/main" id="{41E6CFD1-848E-40C5-BD1E-844EC0E46C9A}"/>
              </a:ext>
            </a:extLst>
          </p:cNvPr>
          <p:cNvSpPr txBox="1"/>
          <p:nvPr/>
        </p:nvSpPr>
        <p:spPr>
          <a:xfrm>
            <a:off x="625561" y="1983247"/>
            <a:ext cx="27432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cherus Grotesque" panose="02000505000000020004" pitchFamily="50" charset="0"/>
              </a:rPr>
              <a:t>Finds the PCs so that they are most related to responses</a:t>
            </a:r>
          </a:p>
        </p:txBody>
      </p:sp>
      <p:sp>
        <p:nvSpPr>
          <p:cNvPr id="22" name="TextBox 21">
            <a:extLst>
              <a:ext uri="{FF2B5EF4-FFF2-40B4-BE49-F238E27FC236}">
                <a16:creationId xmlns:a16="http://schemas.microsoft.com/office/drawing/2014/main" id="{0BDE3988-3B44-4343-A60D-4F24D16EC781}"/>
              </a:ext>
            </a:extLst>
          </p:cNvPr>
          <p:cNvSpPr txBox="1"/>
          <p:nvPr/>
        </p:nvSpPr>
        <p:spPr>
          <a:xfrm>
            <a:off x="8343900" y="1873436"/>
            <a:ext cx="374404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cherus Grotesque" panose="02000505000000020004" pitchFamily="50" charset="0"/>
              </a:rPr>
              <a:t>While not covered here, note that PLS can be used to model a many to many relationship! </a:t>
            </a:r>
          </a:p>
        </p:txBody>
      </p:sp>
      <p:cxnSp>
        <p:nvCxnSpPr>
          <p:cNvPr id="24" name="Straight Arrow Connector 23">
            <a:extLst>
              <a:ext uri="{FF2B5EF4-FFF2-40B4-BE49-F238E27FC236}">
                <a16:creationId xmlns:a16="http://schemas.microsoft.com/office/drawing/2014/main" id="{C7D0B404-EBCE-45DD-949E-61BDE3FD08B9}"/>
              </a:ext>
            </a:extLst>
          </p:cNvPr>
          <p:cNvCxnSpPr/>
          <p:nvPr/>
        </p:nvCxnSpPr>
        <p:spPr>
          <a:xfrm>
            <a:off x="2489199" y="2746381"/>
            <a:ext cx="1396181" cy="1032387"/>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B9F4404-74D1-4EC7-92CC-0C5D791DFF98}"/>
              </a:ext>
            </a:extLst>
          </p:cNvPr>
          <p:cNvCxnSpPr>
            <a:cxnSpLocks/>
            <a:stCxn id="22" idx="2"/>
          </p:cNvCxnSpPr>
          <p:nvPr/>
        </p:nvCxnSpPr>
        <p:spPr>
          <a:xfrm flipH="1">
            <a:off x="8534717" y="2796766"/>
            <a:ext cx="1681204" cy="1022996"/>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28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033A7-FEF4-4174-A544-7EC58E94A209}"/>
              </a:ext>
            </a:extLst>
          </p:cNvPr>
          <p:cNvSpPr>
            <a:spLocks noGrp="1"/>
          </p:cNvSpPr>
          <p:nvPr>
            <p:ph type="title"/>
          </p:nvPr>
        </p:nvSpPr>
        <p:spPr/>
        <p:txBody>
          <a:bodyPr>
            <a:normAutofit/>
          </a:bodyPr>
          <a:lstStyle/>
          <a:p>
            <a:r>
              <a:rPr lang="en-US" dirty="0"/>
              <a:t>Supervised versus unsupervised again</a:t>
            </a:r>
          </a:p>
        </p:txBody>
      </p:sp>
      <p:sp>
        <p:nvSpPr>
          <p:cNvPr id="9" name="Rectangle 8">
            <a:extLst>
              <a:ext uri="{FF2B5EF4-FFF2-40B4-BE49-F238E27FC236}">
                <a16:creationId xmlns:a16="http://schemas.microsoft.com/office/drawing/2014/main" id="{0BCCABB4-E982-43A3-AB0F-2152E1EB3BC8}"/>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OUTPUT(S)</a:t>
            </a:r>
          </a:p>
        </p:txBody>
      </p:sp>
      <p:sp>
        <p:nvSpPr>
          <p:cNvPr id="13" name="TextBox 12">
            <a:extLst>
              <a:ext uri="{FF2B5EF4-FFF2-40B4-BE49-F238E27FC236}">
                <a16:creationId xmlns:a16="http://schemas.microsoft.com/office/drawing/2014/main" id="{E4296608-D17B-4311-AC4B-AD78E7A571EF}"/>
              </a:ext>
            </a:extLst>
          </p:cNvPr>
          <p:cNvSpPr txBox="1"/>
          <p:nvPr/>
        </p:nvSpPr>
        <p:spPr>
          <a:xfrm>
            <a:off x="5719562" y="1712514"/>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14" name="Arrow: Right 13">
            <a:extLst>
              <a:ext uri="{FF2B5EF4-FFF2-40B4-BE49-F238E27FC236}">
                <a16:creationId xmlns:a16="http://schemas.microsoft.com/office/drawing/2014/main" id="{DBB3B50F-8C09-457A-B1D0-C4EFB533B60D}"/>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6" name="Content Placeholder 7">
            <a:extLst>
              <a:ext uri="{FF2B5EF4-FFF2-40B4-BE49-F238E27FC236}">
                <a16:creationId xmlns:a16="http://schemas.microsoft.com/office/drawing/2014/main" id="{5212773F-B87C-4A59-8AB3-299FB3A87D8F}"/>
              </a:ext>
            </a:extLst>
          </p:cNvPr>
          <p:cNvSpPr txBox="1">
            <a:spLocks/>
          </p:cNvSpPr>
          <p:nvPr/>
        </p:nvSpPr>
        <p:spPr>
          <a:xfrm>
            <a:off x="570309" y="3482159"/>
            <a:ext cx="11029615" cy="500700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latin typeface="Acherus Grotesque" panose="02000505000000020004" pitchFamily="50" charset="0"/>
            </a:endParaRPr>
          </a:p>
        </p:txBody>
      </p:sp>
      <p:sp>
        <p:nvSpPr>
          <p:cNvPr id="17" name="Rectangle 16">
            <a:extLst>
              <a:ext uri="{FF2B5EF4-FFF2-40B4-BE49-F238E27FC236}">
                <a16:creationId xmlns:a16="http://schemas.microsoft.com/office/drawing/2014/main" id="{E847CA78-26F0-4CD3-89DF-DD4343D5212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8" name="Rectangle: Rounded Corners 17">
            <a:extLst>
              <a:ext uri="{FF2B5EF4-FFF2-40B4-BE49-F238E27FC236}">
                <a16:creationId xmlns:a16="http://schemas.microsoft.com/office/drawing/2014/main" id="{0CF4ADD0-BE01-482C-AE25-2711B3BBD9AC}"/>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9" name="Rectangle: Rounded Corners 18">
            <a:extLst>
              <a:ext uri="{FF2B5EF4-FFF2-40B4-BE49-F238E27FC236}">
                <a16:creationId xmlns:a16="http://schemas.microsoft.com/office/drawing/2014/main" id="{F21EF046-E417-43F2-94C7-F594E97638BC}"/>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PATTERNS,</a:t>
            </a:r>
          </a:p>
          <a:p>
            <a:pPr algn="ctr"/>
            <a:r>
              <a:rPr lang="en-US" sz="1800" dirty="0">
                <a:latin typeface="Acherus Grotesque" panose="02000505000000020004" pitchFamily="50" charset="0"/>
              </a:rPr>
              <a:t>RELATIONSHIPS, STRUCTURE</a:t>
            </a:r>
          </a:p>
        </p:txBody>
      </p:sp>
      <p:sp>
        <p:nvSpPr>
          <p:cNvPr id="20" name="TextBox 19">
            <a:extLst>
              <a:ext uri="{FF2B5EF4-FFF2-40B4-BE49-F238E27FC236}">
                <a16:creationId xmlns:a16="http://schemas.microsoft.com/office/drawing/2014/main" id="{713F2DEF-8217-4A38-A6A4-D12E25B3993E}"/>
              </a:ext>
            </a:extLst>
          </p:cNvPr>
          <p:cNvSpPr txBox="1"/>
          <p:nvPr/>
        </p:nvSpPr>
        <p:spPr>
          <a:xfrm>
            <a:off x="5728343" y="4216221"/>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21" name="Arrow: Right 20">
            <a:extLst>
              <a:ext uri="{FF2B5EF4-FFF2-40B4-BE49-F238E27FC236}">
                <a16:creationId xmlns:a16="http://schemas.microsoft.com/office/drawing/2014/main" id="{266991D7-869C-441F-ADDB-4259BD4C67A5}"/>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2" name="Arrow: Right 21">
            <a:extLst>
              <a:ext uri="{FF2B5EF4-FFF2-40B4-BE49-F238E27FC236}">
                <a16:creationId xmlns:a16="http://schemas.microsoft.com/office/drawing/2014/main" id="{D800F7EC-DE82-4BC0-9923-9DFC2323A133}"/>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3" name="TextBox 22">
            <a:extLst>
              <a:ext uri="{FF2B5EF4-FFF2-40B4-BE49-F238E27FC236}">
                <a16:creationId xmlns:a16="http://schemas.microsoft.com/office/drawing/2014/main" id="{68D73EA8-7AA6-478E-8071-1930CF373AC9}"/>
              </a:ext>
            </a:extLst>
          </p:cNvPr>
          <p:cNvSpPr txBox="1"/>
          <p:nvPr/>
        </p:nvSpPr>
        <p:spPr>
          <a:xfrm>
            <a:off x="8784774" y="1391196"/>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Some tangible measurement(s)</a:t>
            </a:r>
          </a:p>
        </p:txBody>
      </p:sp>
      <p:sp>
        <p:nvSpPr>
          <p:cNvPr id="24" name="TextBox 23">
            <a:extLst>
              <a:ext uri="{FF2B5EF4-FFF2-40B4-BE49-F238E27FC236}">
                <a16:creationId xmlns:a16="http://schemas.microsoft.com/office/drawing/2014/main" id="{F7306121-F57D-4BF0-AFA7-BC15075FC9C9}"/>
              </a:ext>
            </a:extLst>
          </p:cNvPr>
          <p:cNvSpPr txBox="1"/>
          <p:nvPr/>
        </p:nvSpPr>
        <p:spPr>
          <a:xfrm>
            <a:off x="8778697" y="3898378"/>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In the context of domain knowledge</a:t>
            </a:r>
          </a:p>
        </p:txBody>
      </p:sp>
      <p:sp>
        <p:nvSpPr>
          <p:cNvPr id="25" name="TextBox 24">
            <a:extLst>
              <a:ext uri="{FF2B5EF4-FFF2-40B4-BE49-F238E27FC236}">
                <a16:creationId xmlns:a16="http://schemas.microsoft.com/office/drawing/2014/main" id="{ABE3CB3D-A11D-4704-88A7-3F54F36F608D}"/>
              </a:ext>
            </a:extLst>
          </p:cNvPr>
          <p:cNvSpPr txBox="1"/>
          <p:nvPr/>
        </p:nvSpPr>
        <p:spPr>
          <a:xfrm>
            <a:off x="655520" y="2371049"/>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Supervised Learning</a:t>
            </a:r>
          </a:p>
        </p:txBody>
      </p:sp>
      <p:sp>
        <p:nvSpPr>
          <p:cNvPr id="26" name="TextBox 25">
            <a:extLst>
              <a:ext uri="{FF2B5EF4-FFF2-40B4-BE49-F238E27FC236}">
                <a16:creationId xmlns:a16="http://schemas.microsoft.com/office/drawing/2014/main" id="{C891F45E-1D4D-4696-8B01-42F61A12BCE8}"/>
              </a:ext>
            </a:extLst>
          </p:cNvPr>
          <p:cNvSpPr txBox="1"/>
          <p:nvPr/>
        </p:nvSpPr>
        <p:spPr>
          <a:xfrm>
            <a:off x="740228" y="4874757"/>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Unsupervised Learning</a:t>
            </a:r>
          </a:p>
        </p:txBody>
      </p:sp>
      <p:cxnSp>
        <p:nvCxnSpPr>
          <p:cNvPr id="28" name="Straight Connector 27">
            <a:extLst>
              <a:ext uri="{FF2B5EF4-FFF2-40B4-BE49-F238E27FC236}">
                <a16:creationId xmlns:a16="http://schemas.microsoft.com/office/drawing/2014/main" id="{3EAA1BB3-07B4-47A0-983C-CFCE6539C308}"/>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DEC684-6DE7-4C3E-B40F-1BADFCA2A598}"/>
              </a:ext>
            </a:extLst>
          </p:cNvPr>
          <p:cNvSpPr txBox="1"/>
          <p:nvPr/>
        </p:nvSpPr>
        <p:spPr>
          <a:xfrm>
            <a:off x="8642552" y="5858055"/>
            <a:ext cx="2580057" cy="369332"/>
          </a:xfrm>
          <a:prstGeom prst="rect">
            <a:avLst/>
          </a:prstGeom>
          <a:noFill/>
        </p:spPr>
        <p:txBody>
          <a:bodyPr wrap="square" rtlCol="0">
            <a:spAutoFit/>
          </a:bodyPr>
          <a:lstStyle/>
          <a:p>
            <a:pPr algn="ctr"/>
            <a:r>
              <a:rPr lang="en-US" sz="1800" dirty="0">
                <a:latin typeface="Acherus Grotesque" panose="02000505000000020004" pitchFamily="50" charset="0"/>
              </a:rPr>
              <a:t>does it make sense?</a:t>
            </a:r>
          </a:p>
        </p:txBody>
      </p:sp>
      <p:sp>
        <p:nvSpPr>
          <p:cNvPr id="3" name="Rectangle 2">
            <a:extLst>
              <a:ext uri="{FF2B5EF4-FFF2-40B4-BE49-F238E27FC236}">
                <a16:creationId xmlns:a16="http://schemas.microsoft.com/office/drawing/2014/main" id="{D1CFD232-1333-8EDE-5234-D1B30DFCE7A8}"/>
              </a:ext>
            </a:extLst>
          </p:cNvPr>
          <p:cNvSpPr/>
          <p:nvPr/>
        </p:nvSpPr>
        <p:spPr>
          <a:xfrm>
            <a:off x="285866" y="1316867"/>
            <a:ext cx="11647714" cy="2286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4" name="Footer Placeholder 3">
            <a:extLst>
              <a:ext uri="{FF2B5EF4-FFF2-40B4-BE49-F238E27FC236}">
                <a16:creationId xmlns:a16="http://schemas.microsoft.com/office/drawing/2014/main" id="{5CFF2BCC-8D03-408E-B2AA-6FEB488E3349}"/>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6E9CFDDB-7051-4C25-9551-C9375255B3DF}"/>
              </a:ext>
            </a:extLst>
          </p:cNvPr>
          <p:cNvSpPr>
            <a:spLocks noGrp="1"/>
          </p:cNvSpPr>
          <p:nvPr>
            <p:ph type="sldNum" sz="quarter" idx="12"/>
          </p:nvPr>
        </p:nvSpPr>
        <p:spPr/>
        <p:txBody>
          <a:bodyPr/>
          <a:lstStyle/>
          <a:p>
            <a:fld id="{8E06CFEE-053A-4A40-A88B-A288F0289482}" type="slidenum">
              <a:rPr lang="en-US" smtClean="0"/>
              <a:t>5</a:t>
            </a:fld>
            <a:endParaRPr lang="en-US"/>
          </a:p>
        </p:txBody>
      </p:sp>
    </p:spTree>
    <p:extLst>
      <p:ext uri="{BB962C8B-B14F-4D97-AF65-F5344CB8AC3E}">
        <p14:creationId xmlns:p14="http://schemas.microsoft.com/office/powerpoint/2010/main" val="2643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569C-2352-4757-8343-BC52FCF3B6EC}"/>
              </a:ext>
            </a:extLst>
          </p:cNvPr>
          <p:cNvSpPr>
            <a:spLocks noGrp="1"/>
          </p:cNvSpPr>
          <p:nvPr>
            <p:ph type="title"/>
          </p:nvPr>
        </p:nvSpPr>
        <p:spPr>
          <a:xfrm>
            <a:off x="838200" y="365125"/>
            <a:ext cx="10789920" cy="1325563"/>
          </a:xfrm>
        </p:spPr>
        <p:txBody>
          <a:bodyPr/>
          <a:lstStyle/>
          <a:p>
            <a:r>
              <a:rPr lang="en-US" dirty="0"/>
              <a:t>The PLS algorithm for a single Y (response or output)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E75D99-E248-4F0F-AD32-7464862EACEC}"/>
                  </a:ext>
                </a:extLst>
              </p:cNvPr>
              <p:cNvSpPr>
                <a:spLocks noGrp="1"/>
              </p:cNvSpPr>
              <p:nvPr>
                <p:ph idx="1"/>
              </p:nvPr>
            </p:nvSpPr>
            <p:spPr>
              <a:xfrm>
                <a:off x="838200" y="1582615"/>
                <a:ext cx="10607040" cy="4594348"/>
              </a:xfrm>
            </p:spPr>
            <p:txBody>
              <a:bodyPr>
                <a:noAutofit/>
              </a:bodyPr>
              <a:lstStyle/>
              <a:p>
                <a:r>
                  <a:rPr lang="en-US" sz="2000" b="1" dirty="0">
                    <a:solidFill>
                      <a:schemeClr val="accent1"/>
                    </a:solidFill>
                  </a:rPr>
                  <a:t>Step 1: </a:t>
                </a:r>
                <a:r>
                  <a:rPr lang="en-US" sz="2000" dirty="0"/>
                  <a:t>Build </a:t>
                </a:r>
                <a:r>
                  <a:rPr lang="en-US" sz="2000" i="1" dirty="0"/>
                  <a:t>p</a:t>
                </a:r>
                <a:r>
                  <a:rPr lang="en-US" sz="2000" dirty="0"/>
                  <a:t> simple linear models, where </a:t>
                </a:r>
                <a:r>
                  <a:rPr lang="en-US" sz="2000" i="1" dirty="0"/>
                  <a:t>p</a:t>
                </a:r>
                <a:r>
                  <a:rPr lang="en-US" sz="2000" dirty="0"/>
                  <a:t> is the number of predictors</a:t>
                </a:r>
              </a:p>
              <a:p>
                <a:pPr marL="0" indent="0">
                  <a:buNone/>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𝛼</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𝛼</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ub>
                      </m:sSub>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Sub>
                    </m:oMath>
                  </m:oMathPara>
                </a14:m>
                <a:endParaRPr lang="en-US" sz="2000" dirty="0"/>
              </a:p>
              <a:p>
                <a:pPr marL="0" indent="0">
                  <a:buNone/>
                </a:pPr>
                <a:endParaRPr lang="en-US" sz="1000" dirty="0"/>
              </a:p>
              <a:p>
                <a:r>
                  <a:rPr lang="en-US" sz="2000" b="1" dirty="0">
                    <a:solidFill>
                      <a:schemeClr val="accent1"/>
                    </a:solidFill>
                  </a:rPr>
                  <a:t>Step 2: </a:t>
                </a:r>
                <a:r>
                  <a:rPr lang="en-US" sz="2000" dirty="0"/>
                  <a:t>Build a linear model of the predictors using the values derived in (1)</a:t>
                </a:r>
              </a:p>
              <a:p>
                <a:pPr marL="0" indent="0">
                  <a:buNone/>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𝑍</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nary>
                        <m:naryPr>
                          <m: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𝑝</m:t>
                          </m:r>
                        </m:sup>
                        <m:e>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𝛼</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𝑋</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ub>
                          </m:sSub>
                        </m:e>
                      </m:nary>
                    </m:oMath>
                  </m:oMathPara>
                </a14:m>
                <a:endParaRPr kumimoji="0" lang="en-US" sz="2000" b="0" u="none" strike="noStrike" kern="1200" cap="none" spc="0" normalizeH="0" baseline="0" noProof="0" dirty="0">
                  <a:ln>
                    <a:noFill/>
                  </a:ln>
                  <a:solidFill>
                    <a:srgbClr val="000000"/>
                  </a:solidFill>
                  <a:effectLst/>
                  <a:uLnTx/>
                  <a:uFillTx/>
                  <a:ea typeface="+mn-ea"/>
                  <a:cs typeface="+mn-cs"/>
                </a:endParaRPr>
              </a:p>
              <a:p>
                <a:pPr marL="0" indent="0">
                  <a:buNone/>
                </a:pPr>
                <a:endParaRPr lang="en-US" sz="1000" dirty="0"/>
              </a:p>
              <a:p>
                <a:r>
                  <a:rPr lang="en-US" sz="2000" b="1" dirty="0">
                    <a:solidFill>
                      <a:schemeClr val="accent1"/>
                    </a:solidFill>
                  </a:rPr>
                  <a:t>Step 3: </a:t>
                </a:r>
                <a:r>
                  <a:rPr lang="en-US" sz="2000" dirty="0"/>
                  <a:t>Repeat steps 1 &amp; 2 using the residuals from step (1)</a:t>
                </a:r>
              </a:p>
              <a:p>
                <a:pPr marL="0" indent="0" algn="ctr">
                  <a:buNone/>
                </a:pPr>
                <a14:m>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𝛼</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𝛼</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ub>
                    </m:sSub>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Sub>
                  </m:oMath>
                </a14:m>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		</a:t>
                </a:r>
                <a14:m>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𝑍</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nary>
                      <m:naryPr>
                        <m: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𝑝</m:t>
                        </m:r>
                      </m:sup>
                      <m:e>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𝛼</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𝑗𝑚</m:t>
                            </m:r>
                          </m:sub>
                        </m:sSub>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𝑋</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ub>
                        </m:sSub>
                      </m:e>
                    </m:nary>
                  </m:oMath>
                </a14:m>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indent="0">
                  <a:buNone/>
                </a:pPr>
                <a:endParaRPr lang="en-US" sz="1000" dirty="0"/>
              </a:p>
              <a:p>
                <a:r>
                  <a:rPr lang="en-US" sz="2000" b="1" dirty="0">
                    <a:solidFill>
                      <a:schemeClr val="accent1"/>
                    </a:solidFill>
                  </a:rPr>
                  <a:t>Step 4: </a:t>
                </a:r>
                <a:r>
                  <a:rPr lang="en-US" sz="2000" dirty="0"/>
                  <a:t>Fit a linear model using the new predictors</a:t>
                </a:r>
              </a:p>
              <a:p>
                <a:pPr marL="0" indent="0">
                  <a:buNone/>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𝛽</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nary>
                        <m:naryPr>
                          <m: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𝑀</m:t>
                          </m:r>
                        </m:sup>
                        <m:e>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𝛽</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sub>
                          </m:sSub>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𝑍</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𝑖𝑚</m:t>
                              </m:r>
                            </m:sub>
                          </m:sSub>
                        </m:e>
                      </m:nary>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𝜖</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3" name="Content Placeholder 2">
                <a:extLst>
                  <a:ext uri="{FF2B5EF4-FFF2-40B4-BE49-F238E27FC236}">
                    <a16:creationId xmlns:a16="http://schemas.microsoft.com/office/drawing/2014/main" id="{9BE75D99-E248-4F0F-AD32-7464862EACEC}"/>
                  </a:ext>
                </a:extLst>
              </p:cNvPr>
              <p:cNvSpPr>
                <a:spLocks noGrp="1" noRot="1" noChangeAspect="1" noMove="1" noResize="1" noEditPoints="1" noAdjustHandles="1" noChangeArrowheads="1" noChangeShapeType="1" noTextEdit="1"/>
              </p:cNvSpPr>
              <p:nvPr>
                <p:ph idx="1"/>
              </p:nvPr>
            </p:nvSpPr>
            <p:spPr>
              <a:xfrm>
                <a:off x="838200" y="1582615"/>
                <a:ext cx="10607040" cy="4594348"/>
              </a:xfrm>
              <a:blipFill>
                <a:blip r:embed="rId2"/>
                <a:stretch>
                  <a:fillRect l="-517" t="-1328" b="-119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B1EEB3D-AC31-4A82-902B-E4E9821F6937}"/>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65BB739A-6402-4A8E-AB0B-82731456ADDE}"/>
              </a:ext>
            </a:extLst>
          </p:cNvPr>
          <p:cNvSpPr>
            <a:spLocks noGrp="1"/>
          </p:cNvSpPr>
          <p:nvPr>
            <p:ph type="sldNum" sz="quarter" idx="12"/>
          </p:nvPr>
        </p:nvSpPr>
        <p:spPr/>
        <p:txBody>
          <a:bodyPr/>
          <a:lstStyle/>
          <a:p>
            <a:fld id="{8E06CFEE-053A-4A40-A88B-A288F0289482}" type="slidenum">
              <a:rPr lang="en-US" smtClean="0"/>
              <a:t>50</a:t>
            </a:fld>
            <a:endParaRPr lang="en-US"/>
          </a:p>
        </p:txBody>
      </p:sp>
    </p:spTree>
    <p:extLst>
      <p:ext uri="{BB962C8B-B14F-4D97-AF65-F5344CB8AC3E}">
        <p14:creationId xmlns:p14="http://schemas.microsoft.com/office/powerpoint/2010/main" val="416135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CB4212-7171-4488-ACFB-BC140EB28BF3}"/>
              </a:ext>
            </a:extLst>
          </p:cNvPr>
          <p:cNvSpPr>
            <a:spLocks noGrp="1"/>
          </p:cNvSpPr>
          <p:nvPr>
            <p:ph type="title"/>
          </p:nvPr>
        </p:nvSpPr>
        <p:spPr/>
        <p:txBody>
          <a:bodyPr/>
          <a:lstStyle/>
          <a:p>
            <a:r>
              <a:rPr lang="en-US" dirty="0"/>
              <a:t>PLS has advantages over PCR</a:t>
            </a:r>
          </a:p>
        </p:txBody>
      </p:sp>
      <p:sp>
        <p:nvSpPr>
          <p:cNvPr id="6" name="Content Placeholder 5">
            <a:extLst>
              <a:ext uri="{FF2B5EF4-FFF2-40B4-BE49-F238E27FC236}">
                <a16:creationId xmlns:a16="http://schemas.microsoft.com/office/drawing/2014/main" id="{F401876D-344B-4827-8E6A-40EDAB6181C9}"/>
              </a:ext>
            </a:extLst>
          </p:cNvPr>
          <p:cNvSpPr>
            <a:spLocks noGrp="1"/>
          </p:cNvSpPr>
          <p:nvPr>
            <p:ph idx="1"/>
          </p:nvPr>
        </p:nvSpPr>
        <p:spPr/>
        <p:txBody>
          <a:bodyPr/>
          <a:lstStyle/>
          <a:p>
            <a:r>
              <a:rPr lang="en-US" dirty="0"/>
              <a:t>PLS focuses on choosing combinations of factors (Z) that best explain the responses (U)</a:t>
            </a:r>
          </a:p>
          <a:p>
            <a:r>
              <a:rPr lang="en-US" dirty="0"/>
              <a:t>PLS finds the components of X factors that are most related to Ys</a:t>
            </a:r>
          </a:p>
          <a:p>
            <a:r>
              <a:rPr lang="en-US" dirty="0"/>
              <a:t>PLS focuses on the covariance structure of the Ys and </a:t>
            </a:r>
            <a:r>
              <a:rPr lang="en-US" dirty="0" err="1"/>
              <a:t>Xs</a:t>
            </a:r>
            <a:r>
              <a:rPr lang="en-US" dirty="0"/>
              <a:t> together</a:t>
            </a:r>
          </a:p>
          <a:p>
            <a:endParaRPr lang="en-US" dirty="0"/>
          </a:p>
        </p:txBody>
      </p:sp>
      <p:sp>
        <p:nvSpPr>
          <p:cNvPr id="3" name="Footer Placeholder 2">
            <a:extLst>
              <a:ext uri="{FF2B5EF4-FFF2-40B4-BE49-F238E27FC236}">
                <a16:creationId xmlns:a16="http://schemas.microsoft.com/office/drawing/2014/main" id="{B73787D0-EEFD-40E5-B9A8-3004EF3B68A6}"/>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15B64A78-587B-4E80-839F-00AD4B563AD6}"/>
              </a:ext>
            </a:extLst>
          </p:cNvPr>
          <p:cNvSpPr>
            <a:spLocks noGrp="1"/>
          </p:cNvSpPr>
          <p:nvPr>
            <p:ph type="sldNum" sz="quarter" idx="12"/>
          </p:nvPr>
        </p:nvSpPr>
        <p:spPr/>
        <p:txBody>
          <a:bodyPr/>
          <a:lstStyle/>
          <a:p>
            <a:fld id="{8E06CFEE-053A-4A40-A88B-A288F0289482}" type="slidenum">
              <a:rPr lang="en-US" smtClean="0"/>
              <a:t>51</a:t>
            </a:fld>
            <a:endParaRPr lang="en-US"/>
          </a:p>
        </p:txBody>
      </p:sp>
    </p:spTree>
    <p:extLst>
      <p:ext uri="{BB962C8B-B14F-4D97-AF65-F5344CB8AC3E}">
        <p14:creationId xmlns:p14="http://schemas.microsoft.com/office/powerpoint/2010/main" val="4054495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E03E-1530-44F3-B168-E398895D58E5}"/>
              </a:ext>
            </a:extLst>
          </p:cNvPr>
          <p:cNvSpPr>
            <a:spLocks noGrp="1"/>
          </p:cNvSpPr>
          <p:nvPr>
            <p:ph type="title"/>
          </p:nvPr>
        </p:nvSpPr>
        <p:spPr/>
        <p:txBody>
          <a:bodyPr>
            <a:normAutofit fontScale="90000"/>
          </a:bodyPr>
          <a:lstStyle/>
          <a:p>
            <a:r>
              <a:rPr lang="en-US" dirty="0"/>
              <a:t>PLS is considered a “soft” technique unlike traditional regression which requires “hard” assumptions</a:t>
            </a:r>
          </a:p>
        </p:txBody>
      </p:sp>
      <p:sp>
        <p:nvSpPr>
          <p:cNvPr id="6" name="Text Placeholder 5">
            <a:extLst>
              <a:ext uri="{FF2B5EF4-FFF2-40B4-BE49-F238E27FC236}">
                <a16:creationId xmlns:a16="http://schemas.microsoft.com/office/drawing/2014/main" id="{98846F41-C619-4337-BFAF-9F78224E6174}"/>
              </a:ext>
            </a:extLst>
          </p:cNvPr>
          <p:cNvSpPr>
            <a:spLocks noGrp="1"/>
          </p:cNvSpPr>
          <p:nvPr>
            <p:ph type="body" idx="1"/>
          </p:nvPr>
        </p:nvSpPr>
        <p:spPr/>
        <p:txBody>
          <a:bodyPr anchor="ctr">
            <a:normAutofit/>
          </a:bodyPr>
          <a:lstStyle/>
          <a:p>
            <a:r>
              <a:rPr lang="en-US" dirty="0"/>
              <a:t>Regression (“hard” assumptions)</a:t>
            </a:r>
          </a:p>
        </p:txBody>
      </p:sp>
      <p:sp>
        <p:nvSpPr>
          <p:cNvPr id="7" name="Content Placeholder 6">
            <a:extLst>
              <a:ext uri="{FF2B5EF4-FFF2-40B4-BE49-F238E27FC236}">
                <a16:creationId xmlns:a16="http://schemas.microsoft.com/office/drawing/2014/main" id="{CCB42D4D-8C5D-4A00-9E76-647E109B6CEE}"/>
              </a:ext>
            </a:extLst>
          </p:cNvPr>
          <p:cNvSpPr>
            <a:spLocks noGrp="1"/>
          </p:cNvSpPr>
          <p:nvPr>
            <p:ph sz="half" idx="2"/>
          </p:nvPr>
        </p:nvSpPr>
        <p:spPr/>
        <p:txBody>
          <a:bodyPr>
            <a:normAutofit/>
          </a:bodyPr>
          <a:lstStyle/>
          <a:p>
            <a:r>
              <a:rPr lang="en-US" sz="2000" dirty="0"/>
              <a:t>Focus on inference</a:t>
            </a:r>
          </a:p>
          <a:p>
            <a:r>
              <a:rPr lang="en-US" sz="2000" dirty="0"/>
              <a:t>Normality</a:t>
            </a:r>
          </a:p>
          <a:p>
            <a:r>
              <a:rPr lang="en-US" sz="2000" dirty="0"/>
              <a:t>Independence among regressors</a:t>
            </a:r>
          </a:p>
          <a:p>
            <a:r>
              <a:rPr lang="en-US" sz="2000" dirty="0"/>
              <a:t>Hypothesis tests with conclusions</a:t>
            </a:r>
          </a:p>
          <a:p>
            <a:r>
              <a:rPr lang="en-US" sz="2000" dirty="0"/>
              <a:t>Well understood relationships</a:t>
            </a:r>
          </a:p>
          <a:p>
            <a:endParaRPr lang="en-US" sz="2000" dirty="0"/>
          </a:p>
        </p:txBody>
      </p:sp>
      <p:sp>
        <p:nvSpPr>
          <p:cNvPr id="8" name="Text Placeholder 7">
            <a:extLst>
              <a:ext uri="{FF2B5EF4-FFF2-40B4-BE49-F238E27FC236}">
                <a16:creationId xmlns:a16="http://schemas.microsoft.com/office/drawing/2014/main" id="{F1BABE61-AF90-44B6-8EF7-7D91EF318A01}"/>
              </a:ext>
            </a:extLst>
          </p:cNvPr>
          <p:cNvSpPr>
            <a:spLocks noGrp="1"/>
          </p:cNvSpPr>
          <p:nvPr>
            <p:ph type="body" sz="quarter" idx="3"/>
          </p:nvPr>
        </p:nvSpPr>
        <p:spPr/>
        <p:txBody>
          <a:bodyPr anchor="ctr">
            <a:normAutofit/>
          </a:bodyPr>
          <a:lstStyle/>
          <a:p>
            <a:r>
              <a:rPr lang="en-US" dirty="0"/>
              <a:t>PLS (“soft” technique)</a:t>
            </a:r>
          </a:p>
        </p:txBody>
      </p:sp>
      <p:sp>
        <p:nvSpPr>
          <p:cNvPr id="9" name="Content Placeholder 8">
            <a:extLst>
              <a:ext uri="{FF2B5EF4-FFF2-40B4-BE49-F238E27FC236}">
                <a16:creationId xmlns:a16="http://schemas.microsoft.com/office/drawing/2014/main" id="{62A54063-27F7-4903-A5FF-AF97CFCF1DA4}"/>
              </a:ext>
            </a:extLst>
          </p:cNvPr>
          <p:cNvSpPr>
            <a:spLocks noGrp="1"/>
          </p:cNvSpPr>
          <p:nvPr>
            <p:ph sz="quarter" idx="4"/>
          </p:nvPr>
        </p:nvSpPr>
        <p:spPr/>
        <p:txBody>
          <a:bodyPr>
            <a:normAutofit/>
          </a:bodyPr>
          <a:lstStyle/>
          <a:p>
            <a:r>
              <a:rPr lang="en-US" sz="2000" dirty="0"/>
              <a:t>Focus on the amount of response variation explained by the explanatory variable</a:t>
            </a:r>
          </a:p>
          <a:p>
            <a:r>
              <a:rPr lang="en-US" sz="2000" dirty="0"/>
              <a:t>Handles collinearity</a:t>
            </a:r>
          </a:p>
          <a:p>
            <a:r>
              <a:rPr lang="en-US" sz="2000" dirty="0"/>
              <a:t>Lack of understanding about the relationship is okay</a:t>
            </a:r>
          </a:p>
          <a:p>
            <a:r>
              <a:rPr lang="en-US" sz="2000" dirty="0"/>
              <a:t>Iteratively fits model to residuals</a:t>
            </a:r>
          </a:p>
          <a:p>
            <a:endParaRPr lang="en-US" sz="2000" dirty="0"/>
          </a:p>
        </p:txBody>
      </p:sp>
      <p:sp>
        <p:nvSpPr>
          <p:cNvPr id="4" name="Footer Placeholder 3">
            <a:extLst>
              <a:ext uri="{FF2B5EF4-FFF2-40B4-BE49-F238E27FC236}">
                <a16:creationId xmlns:a16="http://schemas.microsoft.com/office/drawing/2014/main" id="{5073B697-A04B-4636-8321-D688D652F057}"/>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9A316F6B-317F-47B0-9FB7-0CB121FC4D99}"/>
              </a:ext>
            </a:extLst>
          </p:cNvPr>
          <p:cNvSpPr>
            <a:spLocks noGrp="1"/>
          </p:cNvSpPr>
          <p:nvPr>
            <p:ph type="sldNum" sz="quarter" idx="12"/>
          </p:nvPr>
        </p:nvSpPr>
        <p:spPr/>
        <p:txBody>
          <a:bodyPr/>
          <a:lstStyle/>
          <a:p>
            <a:fld id="{8E06CFEE-053A-4A40-A88B-A288F0289482}" type="slidenum">
              <a:rPr lang="en-US" smtClean="0"/>
              <a:t>52</a:t>
            </a:fld>
            <a:endParaRPr lang="en-US"/>
          </a:p>
        </p:txBody>
      </p:sp>
    </p:spTree>
    <p:extLst>
      <p:ext uri="{BB962C8B-B14F-4D97-AF65-F5344CB8AC3E}">
        <p14:creationId xmlns:p14="http://schemas.microsoft.com/office/powerpoint/2010/main" val="2702930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5000-598D-49D2-83D1-57139903DA67}"/>
              </a:ext>
            </a:extLst>
          </p:cNvPr>
          <p:cNvSpPr>
            <a:spLocks noGrp="1"/>
          </p:cNvSpPr>
          <p:nvPr>
            <p:ph type="title"/>
          </p:nvPr>
        </p:nvSpPr>
        <p:spPr/>
        <p:txBody>
          <a:bodyPr anchor="t"/>
          <a:lstStyle/>
          <a:p>
            <a:r>
              <a:rPr lang="en-US" dirty="0"/>
              <a:t>A review of methods to improve the linear model</a:t>
            </a:r>
          </a:p>
        </p:txBody>
      </p:sp>
      <p:sp>
        <p:nvSpPr>
          <p:cNvPr id="4" name="Footer Placeholder 3">
            <a:extLst>
              <a:ext uri="{FF2B5EF4-FFF2-40B4-BE49-F238E27FC236}">
                <a16:creationId xmlns:a16="http://schemas.microsoft.com/office/drawing/2014/main" id="{FA2D0C1A-9D70-4CD2-B3EC-A5968E431A09}"/>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6E6F19EE-FB55-4345-9F1B-1B51DD73BE07}"/>
              </a:ext>
            </a:extLst>
          </p:cNvPr>
          <p:cNvSpPr>
            <a:spLocks noGrp="1"/>
          </p:cNvSpPr>
          <p:nvPr>
            <p:ph type="sldNum" sz="quarter" idx="12"/>
          </p:nvPr>
        </p:nvSpPr>
        <p:spPr/>
        <p:txBody>
          <a:bodyPr/>
          <a:lstStyle/>
          <a:p>
            <a:fld id="{8E06CFEE-053A-4A40-A88B-A288F0289482}" type="slidenum">
              <a:rPr lang="en-US" smtClean="0"/>
              <a:t>53</a:t>
            </a:fld>
            <a:endParaRPr lang="en-US"/>
          </a:p>
        </p:txBody>
      </p:sp>
      <p:graphicFrame>
        <p:nvGraphicFramePr>
          <p:cNvPr id="6" name="Table 5">
            <a:extLst>
              <a:ext uri="{FF2B5EF4-FFF2-40B4-BE49-F238E27FC236}">
                <a16:creationId xmlns:a16="http://schemas.microsoft.com/office/drawing/2014/main" id="{CE193C5A-3AAA-484C-AE18-88E6D89DBC0C}"/>
              </a:ext>
            </a:extLst>
          </p:cNvPr>
          <p:cNvGraphicFramePr>
            <a:graphicFrameLocks noGrp="1"/>
          </p:cNvGraphicFramePr>
          <p:nvPr>
            <p:extLst>
              <p:ext uri="{D42A27DB-BD31-4B8C-83A1-F6EECF244321}">
                <p14:modId xmlns:p14="http://schemas.microsoft.com/office/powerpoint/2010/main" val="2104294861"/>
              </p:ext>
            </p:extLst>
          </p:nvPr>
        </p:nvGraphicFramePr>
        <p:xfrm>
          <a:off x="470878" y="1066282"/>
          <a:ext cx="11247120" cy="5120640"/>
        </p:xfrm>
        <a:graphic>
          <a:graphicData uri="http://schemas.openxmlformats.org/drawingml/2006/table">
            <a:tbl>
              <a:tblPr firstRow="1" bandRow="1">
                <a:tableStyleId>{69012ECD-51FC-41F1-AA8D-1B2483CD663E}</a:tableStyleId>
              </a:tblPr>
              <a:tblGrid>
                <a:gridCol w="2743200">
                  <a:extLst>
                    <a:ext uri="{9D8B030D-6E8A-4147-A177-3AD203B41FA5}">
                      <a16:colId xmlns:a16="http://schemas.microsoft.com/office/drawing/2014/main" val="2448219838"/>
                    </a:ext>
                  </a:extLst>
                </a:gridCol>
                <a:gridCol w="27432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tblGrid>
              <a:tr h="124690">
                <a:tc>
                  <a:txBody>
                    <a:bodyPr/>
                    <a:lstStyle/>
                    <a:p>
                      <a:pPr>
                        <a:defRPr b="1">
                          <a:solidFill>
                            <a:srgbClr val="FFFFFF"/>
                          </a:solidFill>
                        </a:defRPr>
                      </a:pPr>
                      <a:r>
                        <a:rPr lang="en-US" dirty="0">
                          <a:latin typeface="Acherus Grotesque" panose="02000505000000020004" pitchFamily="50" charset="0"/>
                        </a:rPr>
                        <a:t>Improvement Approach</a:t>
                      </a:r>
                      <a:endParaRPr dirty="0">
                        <a:latin typeface="Acherus Grotesque" panose="02000505000000020004"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defRPr b="1">
                          <a:solidFill>
                            <a:srgbClr val="FFFFFF"/>
                          </a:solidFill>
                        </a:defRPr>
                      </a:pPr>
                      <a:r>
                        <a:rPr dirty="0">
                          <a:latin typeface="Acherus Grotesque" panose="02000505000000020004" pitchFamily="50"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defRPr b="1">
                          <a:solidFill>
                            <a:srgbClr val="FFFFFF"/>
                          </a:solidFill>
                        </a:defRPr>
                      </a:pPr>
                      <a:r>
                        <a:rPr dirty="0">
                          <a:latin typeface="Acherus Grotesque" panose="02000505000000020004" pitchFamily="50" charset="0"/>
                        </a:rPr>
                        <a:t>Handles Collinearity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defRPr b="1">
                          <a:solidFill>
                            <a:srgbClr val="FFFFFF"/>
                          </a:solidFill>
                        </a:defRPr>
                      </a:pPr>
                      <a:r>
                        <a:rPr lang="en-US" dirty="0">
                          <a:latin typeface="Acherus Grotesque" panose="02000505000000020004" pitchFamily="50" charset="0"/>
                        </a:rPr>
                        <a:t>Performs</a:t>
                      </a:r>
                      <a:r>
                        <a:rPr dirty="0">
                          <a:latin typeface="Acherus Grotesque" panose="02000505000000020004" pitchFamily="50" charset="0"/>
                        </a:rPr>
                        <a:t> </a:t>
                      </a:r>
                      <a:endParaRPr lang="en-US" dirty="0">
                        <a:latin typeface="Acherus Grotesque" panose="02000505000000020004" pitchFamily="50" charset="0"/>
                      </a:endParaRPr>
                    </a:p>
                    <a:p>
                      <a:pPr>
                        <a:defRPr b="1">
                          <a:solidFill>
                            <a:srgbClr val="FFFFFF"/>
                          </a:solidFill>
                        </a:defRPr>
                      </a:pPr>
                      <a:r>
                        <a:rPr dirty="0">
                          <a:latin typeface="Acherus Grotesque" panose="02000505000000020004" pitchFamily="50" charset="0"/>
                        </a:rPr>
                        <a:t>Variable </a:t>
                      </a:r>
                      <a:endParaRPr lang="en-US" dirty="0">
                        <a:latin typeface="Acherus Grotesque" panose="02000505000000020004" pitchFamily="50" charset="0"/>
                      </a:endParaRPr>
                    </a:p>
                    <a:p>
                      <a:pPr>
                        <a:defRPr b="1">
                          <a:solidFill>
                            <a:srgbClr val="FFFFFF"/>
                          </a:solidFill>
                        </a:defRPr>
                      </a:pPr>
                      <a:r>
                        <a:rPr dirty="0">
                          <a:latin typeface="Acherus Grotesque" panose="02000505000000020004" pitchFamily="50" charset="0"/>
                        </a:rPr>
                        <a:t>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defRPr b="1">
                          <a:solidFill>
                            <a:srgbClr val="FFFFFF"/>
                          </a:solidFill>
                        </a:defRPr>
                      </a:pPr>
                      <a:r>
                        <a:rPr dirty="0">
                          <a:latin typeface="Acherus Grotesque" panose="02000505000000020004" pitchFamily="50" charset="0"/>
                        </a:rPr>
                        <a:t>Produces </a:t>
                      </a:r>
                      <a:endParaRPr lang="en-US" dirty="0">
                        <a:latin typeface="Acherus Grotesque" panose="02000505000000020004" pitchFamily="50" charset="0"/>
                      </a:endParaRPr>
                    </a:p>
                    <a:p>
                      <a:pPr>
                        <a:defRPr b="1">
                          <a:solidFill>
                            <a:srgbClr val="FFFFFF"/>
                          </a:solidFill>
                        </a:defRPr>
                      </a:pPr>
                      <a:r>
                        <a:rPr dirty="0">
                          <a:latin typeface="Acherus Grotesque" panose="02000505000000020004" pitchFamily="50" charset="0"/>
                        </a:rPr>
                        <a:t>Parsimonious </a:t>
                      </a:r>
                      <a:endParaRPr lang="en-US" dirty="0">
                        <a:latin typeface="Acherus Grotesque" panose="02000505000000020004" pitchFamily="50" charset="0"/>
                      </a:endParaRPr>
                    </a:p>
                    <a:p>
                      <a:pPr>
                        <a:defRPr b="1">
                          <a:solidFill>
                            <a:srgbClr val="FFFFFF"/>
                          </a:solidFill>
                        </a:defRPr>
                      </a:pPr>
                      <a:r>
                        <a:rPr dirty="0">
                          <a:latin typeface="Acherus Grotesque" panose="02000505000000020004" pitchFamily="50" charset="0"/>
                        </a:rPr>
                        <a:t>Models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24690">
                <a:tc rowSpan="3">
                  <a:txBody>
                    <a:bodyPr/>
                    <a:lstStyle/>
                    <a:p>
                      <a:pPr algn="l"/>
                      <a:r>
                        <a:rPr lang="en-US" b="1" dirty="0">
                          <a:latin typeface="Acherus Grotesque" panose="02000505000000020004" pitchFamily="50" charset="0"/>
                        </a:rPr>
                        <a:t>Sampling-based</a:t>
                      </a:r>
                    </a:p>
                    <a:p>
                      <a:pPr algn="l"/>
                      <a:r>
                        <a:rPr lang="en-US" b="1" dirty="0">
                          <a:latin typeface="Acherus Grotesque" panose="02000505000000020004" pitchFamily="50" charset="0"/>
                        </a:rPr>
                        <a:t>(previous module)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Cross-Validation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r>
                        <a:rPr lang="en-US" dirty="0">
                          <a:latin typeface="Acherus Grotesque" panose="02000505000000020004" pitchFamily="50" charset="0"/>
                        </a:rPr>
                        <a:t>(indirectly)</a:t>
                      </a:r>
                      <a:endParaRPr dirty="0">
                        <a:latin typeface="Acherus Grotesque" panose="02000505000000020004"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23719704"/>
                  </a:ext>
                </a:extLst>
              </a:tr>
              <a:tr h="124690">
                <a:tc v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Sampling-based</a:t>
                      </a:r>
                      <a:endParaRPr lang="en-US"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Resampling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6001839"/>
                  </a:ext>
                </a:extLst>
              </a:tr>
              <a:tr h="124690">
                <a:tc v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Sampling-based</a:t>
                      </a:r>
                      <a:endParaRPr lang="en-US"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Bootstrapping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41059675"/>
                  </a:ext>
                </a:extLst>
              </a:tr>
              <a:tr h="124690">
                <a:tc rowSpan="2">
                  <a:txBody>
                    <a:bodyPr/>
                    <a:lstStyle/>
                    <a:p>
                      <a:pPr algn="l"/>
                      <a:r>
                        <a:rPr lang="en-US" b="1" dirty="0">
                          <a:latin typeface="Acherus Grotesque" panose="02000505000000020004" pitchFamily="50" charset="0"/>
                        </a:rPr>
                        <a:t>Subset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Best Subsets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690">
                <a:tc vMerge="1">
                  <a:txBody>
                    <a:bodyPr/>
                    <a:lstStyle/>
                    <a:p>
                      <a:r>
                        <a:rPr lang="en-US" dirty="0"/>
                        <a:t>Subset Selection</a:t>
                      </a:r>
                      <a:endParaRPr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Forward/Backward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690">
                <a:tc rowSpan="3">
                  <a:txBody>
                    <a:bodyPr/>
                    <a:lstStyle/>
                    <a:p>
                      <a:pPr algn="l"/>
                      <a:r>
                        <a:rPr lang="en-US" b="1" dirty="0">
                          <a:latin typeface="Acherus Grotesque" panose="02000505000000020004" pitchFamily="50" charset="0"/>
                        </a:rPr>
                        <a:t>Shrinkage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Ridge</a:t>
                      </a:r>
                      <a:r>
                        <a:rPr lang="en-US" dirty="0">
                          <a:latin typeface="Acherus Grotesque" panose="02000505000000020004" pitchFamily="50" charset="0"/>
                        </a:rPr>
                        <a:t> Regression</a:t>
                      </a:r>
                      <a:endParaRPr dirty="0">
                        <a:latin typeface="Acherus Grotesque" panose="02000505000000020004"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124690">
                <a:tc vMerge="1">
                  <a:txBody>
                    <a:bodyPr/>
                    <a:lstStyle/>
                    <a:p>
                      <a:r>
                        <a:rPr lang="en-US" dirty="0"/>
                        <a:t>Shrinkage</a:t>
                      </a:r>
                      <a:endParaRPr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Lasso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124690">
                <a:tc vMerge="1">
                  <a:txBody>
                    <a:bodyPr/>
                    <a:lstStyle/>
                    <a:p>
                      <a:r>
                        <a:rPr lang="en-US" dirty="0"/>
                        <a:t>Shrinkage</a:t>
                      </a:r>
                      <a:endParaRPr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Elastic 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r h="124690">
                <a:tc rowSpan="2">
                  <a:txBody>
                    <a:bodyPr/>
                    <a:lstStyle/>
                    <a:p>
                      <a:pPr algn="l"/>
                      <a:r>
                        <a:rPr lang="en-US" b="1" dirty="0">
                          <a:latin typeface="Acherus Grotesque" panose="02000505000000020004" pitchFamily="50" charset="0"/>
                        </a:rPr>
                        <a:t>Dimension Reduction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P</a:t>
                      </a:r>
                      <a:r>
                        <a:rPr lang="en-US" dirty="0">
                          <a:latin typeface="Acherus Grotesque" panose="02000505000000020004" pitchFamily="50" charset="0"/>
                        </a:rPr>
                        <a:t>rincipal Components </a:t>
                      </a:r>
                      <a:r>
                        <a:rPr dirty="0">
                          <a:latin typeface="Acherus Grotesque" panose="02000505000000020004" pitchFamily="50" charset="0"/>
                        </a:rPr>
                        <a:t>Regression</a:t>
                      </a:r>
                      <a:r>
                        <a:rPr lang="en-US" dirty="0">
                          <a:latin typeface="Acherus Grotesque" panose="02000505000000020004" pitchFamily="50" charset="0"/>
                        </a:rPr>
                        <a:t> (PCR)</a:t>
                      </a:r>
                      <a:endParaRPr dirty="0">
                        <a:latin typeface="Acherus Grotesque" panose="02000505000000020004"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r>
                        <a:rPr lang="en-US" dirty="0">
                          <a:latin typeface="Acherus Grotesque" panose="02000505000000020004" pitchFamily="50" charset="0"/>
                        </a:rPr>
                        <a:t>(via dim. red.)</a:t>
                      </a:r>
                      <a:endParaRPr dirty="0">
                        <a:latin typeface="Acherus Grotesque" panose="02000505000000020004"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24700">
                <a:tc vMerge="1">
                  <a:txBody>
                    <a:bodyPr/>
                    <a:lstStyle/>
                    <a:p>
                      <a:r>
                        <a:rPr lang="en-US" dirty="0"/>
                        <a:t>Dimension Reduction</a:t>
                      </a:r>
                      <a:endParaRPr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Partial Least Squares (PLS)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a:latin typeface="Acherus Grotesque" panose="02000505000000020004" pitchFamily="50"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dirty="0">
                          <a:latin typeface="Acherus Grotesque" panose="02000505000000020004" pitchFamily="50" charset="0"/>
                        </a:rPr>
                        <a:t>✅</a:t>
                      </a:r>
                      <a:r>
                        <a:rPr lang="en-US" dirty="0">
                          <a:latin typeface="Acherus Grotesque" panose="02000505000000020004" pitchFamily="50" charset="0"/>
                        </a:rPr>
                        <a:t>(via dim. red.)</a:t>
                      </a:r>
                      <a:endParaRPr dirty="0">
                        <a:latin typeface="Acherus Grotesque" panose="02000505000000020004"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sp>
        <p:nvSpPr>
          <p:cNvPr id="3" name="Rectangle 2">
            <a:extLst>
              <a:ext uri="{FF2B5EF4-FFF2-40B4-BE49-F238E27FC236}">
                <a16:creationId xmlns:a16="http://schemas.microsoft.com/office/drawing/2014/main" id="{CFDA5C83-5909-49AB-870E-337308CDAF28}"/>
              </a:ext>
            </a:extLst>
          </p:cNvPr>
          <p:cNvSpPr/>
          <p:nvPr/>
        </p:nvSpPr>
        <p:spPr>
          <a:xfrm>
            <a:off x="237001" y="3094892"/>
            <a:ext cx="11717998"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EE2068-F2FF-4897-AC5E-54B47B5B1759}"/>
              </a:ext>
            </a:extLst>
          </p:cNvPr>
          <p:cNvSpPr/>
          <p:nvPr/>
        </p:nvSpPr>
        <p:spPr>
          <a:xfrm>
            <a:off x="237001" y="3821719"/>
            <a:ext cx="11717998"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798F3E-C035-4F08-B0FB-0B0331456DF9}"/>
              </a:ext>
            </a:extLst>
          </p:cNvPr>
          <p:cNvSpPr/>
          <p:nvPr/>
        </p:nvSpPr>
        <p:spPr>
          <a:xfrm>
            <a:off x="237001" y="4923691"/>
            <a:ext cx="11717998" cy="128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40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98553-0FA4-4B05-989E-EDAFB307A09D}"/>
              </a:ext>
            </a:extLst>
          </p:cNvPr>
          <p:cNvSpPr>
            <a:spLocks noGrp="1"/>
          </p:cNvSpPr>
          <p:nvPr>
            <p:ph type="title"/>
          </p:nvPr>
        </p:nvSpPr>
        <p:spPr/>
        <p:txBody>
          <a:bodyPr/>
          <a:lstStyle/>
          <a:p>
            <a:r>
              <a:rPr lang="en-US" dirty="0"/>
              <a:t>Exercise: Model selection with simulated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133E87-E79A-460A-8413-E795CE8A7A57}"/>
                  </a:ext>
                </a:extLst>
              </p:cNvPr>
              <p:cNvSpPr>
                <a:spLocks noGrp="1"/>
              </p:cNvSpPr>
              <p:nvPr>
                <p:ph idx="1"/>
              </p:nvPr>
            </p:nvSpPr>
            <p:spPr/>
            <p:txBody>
              <a:bodyPr/>
              <a:lstStyle/>
              <a:p>
                <a:r>
                  <a:rPr lang="en-US" dirty="0"/>
                  <a:t>We will practice the methods of model selection explored in this section using simulated data</a:t>
                </a:r>
              </a:p>
              <a:p>
                <a:pPr lvl="1"/>
                <a:r>
                  <a:rPr lang="en-US" dirty="0"/>
                  <a:t>Using simulated data means we know the real way the data was generated, and so, we can easily tell which model approximates the truth the best</a:t>
                </a:r>
              </a:p>
              <a:p>
                <a:r>
                  <a:rPr lang="en-US" dirty="0"/>
                  <a:t>We will simulate data from the models below with all the </a:t>
                </a:r>
                <a:r>
                  <a:rPr lang="el-GR" i="1" dirty="0">
                    <a:latin typeface="Times New Roman" panose="02020603050405020304" pitchFamily="18" charset="0"/>
                    <a:cs typeface="Times New Roman" panose="02020603050405020304" pitchFamily="18" charset="0"/>
                  </a:rPr>
                  <a:t>β</a:t>
                </a:r>
                <a:r>
                  <a:rPr lang="en-US" dirty="0">
                    <a:latin typeface="Times New Roman" panose="02020603050405020304" pitchFamily="18" charset="0"/>
                    <a:cs typeface="Times New Roman" panose="02020603050405020304" pitchFamily="18" charset="0"/>
                  </a:rPr>
                  <a:t>’s </a:t>
                </a:r>
                <a:r>
                  <a:rPr lang="en-US" dirty="0"/>
                  <a:t>set to 5</a:t>
                </a:r>
              </a:p>
              <a:p>
                <a:pPr lvl="1"/>
                <a:r>
                  <a:rPr lang="en-US" b="0" dirty="0"/>
                  <a:t>Model 1: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=5+5</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a14:m>
                <a:endParaRPr lang="en-US" dirty="0">
                  <a:ea typeface="Cambria Math" panose="02040503050406030204" pitchFamily="18" charset="0"/>
                </a:endParaRPr>
              </a:p>
              <a:p>
                <a:pPr lvl="1"/>
                <a:r>
                  <a:rPr lang="en-US" b="0" dirty="0"/>
                  <a:t>Model 2: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7</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7</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=5+5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a14:m>
                <a:endParaRPr lang="en-US" dirty="0">
                  <a:ea typeface="Cambria Math" panose="02040503050406030204" pitchFamily="18" charset="0"/>
                </a:endParaRPr>
              </a:p>
              <a:p>
                <a:r>
                  <a:rPr lang="en-US" dirty="0"/>
                  <a:t>We will consider 10 possible predictor variables </a:t>
                </a: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10</m:t>
                            </m:r>
                          </m:sup>
                        </m:sSup>
                      </m:e>
                    </m:d>
                  </m:oMath>
                </a14:m>
                <a:endParaRPr lang="en-US" dirty="0"/>
              </a:p>
            </p:txBody>
          </p:sp>
        </mc:Choice>
        <mc:Fallback xmlns="">
          <p:sp>
            <p:nvSpPr>
              <p:cNvPr id="3" name="Content Placeholder 2">
                <a:extLst>
                  <a:ext uri="{FF2B5EF4-FFF2-40B4-BE49-F238E27FC236}">
                    <a16:creationId xmlns:a16="http://schemas.microsoft.com/office/drawing/2014/main" id="{33133E87-E79A-460A-8413-E795CE8A7A57}"/>
                  </a:ext>
                </a:extLst>
              </p:cNvPr>
              <p:cNvSpPr>
                <a:spLocks noGrp="1" noRot="1" noChangeAspect="1" noMove="1" noResize="1" noEditPoints="1" noAdjustHandles="1" noChangeArrowheads="1" noChangeShapeType="1" noTextEdit="1"/>
              </p:cNvSpPr>
              <p:nvPr>
                <p:ph idx="1"/>
              </p:nvPr>
            </p:nvSpPr>
            <p:spPr>
              <a:blipFill>
                <a:blip r:embed="rId2"/>
                <a:stretch>
                  <a:fillRect l="-812" t="-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F13A94-E476-4A8C-AFBA-5230B93EB973}"/>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B0B30EAA-CC19-4648-AF35-CA7601B8D93F}"/>
              </a:ext>
            </a:extLst>
          </p:cNvPr>
          <p:cNvSpPr>
            <a:spLocks noGrp="1"/>
          </p:cNvSpPr>
          <p:nvPr>
            <p:ph type="sldNum" sz="quarter" idx="12"/>
          </p:nvPr>
        </p:nvSpPr>
        <p:spPr/>
        <p:txBody>
          <a:bodyPr/>
          <a:lstStyle/>
          <a:p>
            <a:fld id="{8E06CFEE-053A-4A40-A88B-A288F0289482}" type="slidenum">
              <a:rPr lang="en-US" smtClean="0"/>
              <a:t>54</a:t>
            </a:fld>
            <a:endParaRPr lang="en-US"/>
          </a:p>
        </p:txBody>
      </p:sp>
    </p:spTree>
    <p:extLst>
      <p:ext uri="{BB962C8B-B14F-4D97-AF65-F5344CB8AC3E}">
        <p14:creationId xmlns:p14="http://schemas.microsoft.com/office/powerpoint/2010/main" val="2398809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0303-BCBE-447B-88CD-A21BD930FD41}"/>
              </a:ext>
            </a:extLst>
          </p:cNvPr>
          <p:cNvSpPr>
            <a:spLocks noGrp="1"/>
          </p:cNvSpPr>
          <p:nvPr>
            <p:ph type="title"/>
          </p:nvPr>
        </p:nvSpPr>
        <p:spPr/>
        <p:txBody>
          <a:bodyPr/>
          <a:lstStyle/>
          <a:p>
            <a:r>
              <a:rPr lang="en-US" dirty="0"/>
              <a:t>ML paradigm to evaluate model performance</a:t>
            </a:r>
          </a:p>
        </p:txBody>
      </p:sp>
      <p:sp>
        <p:nvSpPr>
          <p:cNvPr id="3" name="Content Placeholder 2">
            <a:extLst>
              <a:ext uri="{FF2B5EF4-FFF2-40B4-BE49-F238E27FC236}">
                <a16:creationId xmlns:a16="http://schemas.microsoft.com/office/drawing/2014/main" id="{430A4929-FB47-4486-B655-A97119FD6EBD}"/>
              </a:ext>
            </a:extLst>
          </p:cNvPr>
          <p:cNvSpPr>
            <a:spLocks noGrp="1"/>
          </p:cNvSpPr>
          <p:nvPr>
            <p:ph idx="1"/>
          </p:nvPr>
        </p:nvSpPr>
        <p:spPr/>
        <p:txBody>
          <a:bodyPr/>
          <a:lstStyle/>
          <a:p>
            <a:r>
              <a:rPr lang="en-US" b="1" dirty="0">
                <a:solidFill>
                  <a:schemeClr val="accent1"/>
                </a:solidFill>
              </a:rPr>
              <a:t>Test Error</a:t>
            </a:r>
            <a:r>
              <a:rPr lang="en-US" dirty="0"/>
              <a:t>: average error that results from using a machine learning method to predict the response on data that was not used in training the method</a:t>
            </a:r>
          </a:p>
          <a:p>
            <a:r>
              <a:rPr lang="en-US" dirty="0"/>
              <a:t>Models are built to do well on the data they’ve been fed. We want to ensure they also do well on data they haven’t encountered.</a:t>
            </a:r>
          </a:p>
          <a:p>
            <a:endParaRPr lang="en-US" dirty="0"/>
          </a:p>
        </p:txBody>
      </p:sp>
      <p:sp>
        <p:nvSpPr>
          <p:cNvPr id="4" name="Footer Placeholder 3">
            <a:extLst>
              <a:ext uri="{FF2B5EF4-FFF2-40B4-BE49-F238E27FC236}">
                <a16:creationId xmlns:a16="http://schemas.microsoft.com/office/drawing/2014/main" id="{A56AA749-62AE-4E6D-8E72-D49C259E05DF}"/>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8C6072E9-19FF-412C-B186-2BE94FD555E3}"/>
              </a:ext>
            </a:extLst>
          </p:cNvPr>
          <p:cNvSpPr>
            <a:spLocks noGrp="1"/>
          </p:cNvSpPr>
          <p:nvPr>
            <p:ph type="sldNum" sz="quarter" idx="12"/>
          </p:nvPr>
        </p:nvSpPr>
        <p:spPr/>
        <p:txBody>
          <a:bodyPr/>
          <a:lstStyle/>
          <a:p>
            <a:fld id="{8E06CFEE-053A-4A40-A88B-A288F0289482}" type="slidenum">
              <a:rPr lang="en-US" smtClean="0"/>
              <a:t>55</a:t>
            </a:fld>
            <a:endParaRPr lang="en-US"/>
          </a:p>
        </p:txBody>
      </p:sp>
      <p:sp>
        <p:nvSpPr>
          <p:cNvPr id="18" name="Right Arrow 14">
            <a:extLst>
              <a:ext uri="{FF2B5EF4-FFF2-40B4-BE49-F238E27FC236}">
                <a16:creationId xmlns:a16="http://schemas.microsoft.com/office/drawing/2014/main" id="{BFFD891A-493A-4360-AD4A-3D7AA2DF0679}"/>
              </a:ext>
            </a:extLst>
          </p:cNvPr>
          <p:cNvSpPr/>
          <p:nvPr/>
        </p:nvSpPr>
        <p:spPr>
          <a:xfrm>
            <a:off x="6292123" y="4334025"/>
            <a:ext cx="682044" cy="143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20" name="직사각형 18">
            <a:extLst>
              <a:ext uri="{FF2B5EF4-FFF2-40B4-BE49-F238E27FC236}">
                <a16:creationId xmlns:a16="http://schemas.microsoft.com/office/drawing/2014/main" id="{06A12167-B624-4973-BA4B-E3FFC77D46E8}"/>
              </a:ext>
            </a:extLst>
          </p:cNvPr>
          <p:cNvSpPr/>
          <p:nvPr/>
        </p:nvSpPr>
        <p:spPr>
          <a:xfrm>
            <a:off x="1437226" y="3863195"/>
            <a:ext cx="1520148" cy="2090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Whole Sample</a:t>
            </a:r>
            <a:endParaRPr lang="en-US" dirty="0">
              <a:solidFill>
                <a:schemeClr val="accent1"/>
              </a:solidFill>
              <a:latin typeface="Acherus Grotesque" panose="02000505000000020004" pitchFamily="50" charset="0"/>
            </a:endParaRPr>
          </a:p>
        </p:txBody>
      </p:sp>
      <p:sp>
        <p:nvSpPr>
          <p:cNvPr id="21" name="직사각형 10">
            <a:extLst>
              <a:ext uri="{FF2B5EF4-FFF2-40B4-BE49-F238E27FC236}">
                <a16:creationId xmlns:a16="http://schemas.microsoft.com/office/drawing/2014/main" id="{036668A8-BCE5-4C83-986F-67F9F8728319}"/>
              </a:ext>
            </a:extLst>
          </p:cNvPr>
          <p:cNvSpPr/>
          <p:nvPr/>
        </p:nvSpPr>
        <p:spPr>
          <a:xfrm>
            <a:off x="4338794" y="3863195"/>
            <a:ext cx="1964884" cy="98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Training set</a:t>
            </a:r>
          </a:p>
        </p:txBody>
      </p:sp>
      <p:sp>
        <p:nvSpPr>
          <p:cNvPr id="22" name="직사각형 11">
            <a:extLst>
              <a:ext uri="{FF2B5EF4-FFF2-40B4-BE49-F238E27FC236}">
                <a16:creationId xmlns:a16="http://schemas.microsoft.com/office/drawing/2014/main" id="{2543E6EB-6F35-42BF-BD7A-CEC348D1A594}"/>
              </a:ext>
            </a:extLst>
          </p:cNvPr>
          <p:cNvSpPr/>
          <p:nvPr/>
        </p:nvSpPr>
        <p:spPr>
          <a:xfrm>
            <a:off x="4327241" y="4913899"/>
            <a:ext cx="1964883" cy="4879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Validation set</a:t>
            </a:r>
          </a:p>
        </p:txBody>
      </p:sp>
      <p:cxnSp>
        <p:nvCxnSpPr>
          <p:cNvPr id="23" name="직선 화살표 연결선 8">
            <a:extLst>
              <a:ext uri="{FF2B5EF4-FFF2-40B4-BE49-F238E27FC236}">
                <a16:creationId xmlns:a16="http://schemas.microsoft.com/office/drawing/2014/main" id="{31D4CE0E-0F8C-4CF4-87BB-5D5089B6C5D5}"/>
              </a:ext>
            </a:extLst>
          </p:cNvPr>
          <p:cNvCxnSpPr>
            <a:cxnSpLocks/>
            <a:stCxn id="20" idx="3"/>
            <a:endCxn id="21" idx="1"/>
          </p:cNvCxnSpPr>
          <p:nvPr/>
        </p:nvCxnSpPr>
        <p:spPr>
          <a:xfrm flipV="1">
            <a:off x="2957374" y="4356631"/>
            <a:ext cx="1381420" cy="55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8">
            <a:extLst>
              <a:ext uri="{FF2B5EF4-FFF2-40B4-BE49-F238E27FC236}">
                <a16:creationId xmlns:a16="http://schemas.microsoft.com/office/drawing/2014/main" id="{DBCE4AD6-079F-4CB4-AAF2-577A7C2EEC26}"/>
              </a:ext>
            </a:extLst>
          </p:cNvPr>
          <p:cNvCxnSpPr>
            <a:cxnSpLocks/>
            <a:stCxn id="20" idx="3"/>
            <a:endCxn id="22" idx="1"/>
          </p:cNvCxnSpPr>
          <p:nvPr/>
        </p:nvCxnSpPr>
        <p:spPr>
          <a:xfrm>
            <a:off x="2957374" y="4908377"/>
            <a:ext cx="1369867" cy="249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8C376-9C37-47B7-85B4-773C2F43BA06}"/>
              </a:ext>
            </a:extLst>
          </p:cNvPr>
          <p:cNvSpPr txBox="1"/>
          <p:nvPr/>
        </p:nvSpPr>
        <p:spPr>
          <a:xfrm rot="20261230">
            <a:off x="3017828" y="3989097"/>
            <a:ext cx="1234209" cy="830997"/>
          </a:xfrm>
          <a:prstGeom prst="rect">
            <a:avLst/>
          </a:prstGeom>
          <a:noFill/>
          <a:ln>
            <a:noFill/>
            <a:prstDash val="sysDash"/>
          </a:ln>
        </p:spPr>
        <p:txBody>
          <a:bodyPr wrap="square" rtlCol="0">
            <a:spAutoFit/>
          </a:bodyPr>
          <a:lstStyle/>
          <a:p>
            <a:pPr algn="ctr"/>
            <a:r>
              <a:rPr lang="en-US" sz="1600" dirty="0">
                <a:latin typeface="Acherus Grotesque" panose="02000505000000020004" pitchFamily="50" charset="0"/>
              </a:rPr>
              <a:t>Randomly </a:t>
            </a:r>
          </a:p>
          <a:p>
            <a:pPr algn="ctr"/>
            <a:r>
              <a:rPr lang="en-US" sz="1600" dirty="0">
                <a:latin typeface="Acherus Grotesque" panose="02000505000000020004" pitchFamily="50" charset="0"/>
              </a:rPr>
              <a:t>divide</a:t>
            </a:r>
          </a:p>
        </p:txBody>
      </p:sp>
      <p:sp>
        <p:nvSpPr>
          <p:cNvPr id="26" name="Oval 25">
            <a:extLst>
              <a:ext uri="{FF2B5EF4-FFF2-40B4-BE49-F238E27FC236}">
                <a16:creationId xmlns:a16="http://schemas.microsoft.com/office/drawing/2014/main" id="{F09A9146-6345-4C9D-A1B8-6FA5F53DFD3D}"/>
              </a:ext>
            </a:extLst>
          </p:cNvPr>
          <p:cNvSpPr/>
          <p:nvPr/>
        </p:nvSpPr>
        <p:spPr>
          <a:xfrm>
            <a:off x="7043608" y="4094915"/>
            <a:ext cx="1740585" cy="627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Model</a:t>
            </a:r>
          </a:p>
        </p:txBody>
      </p:sp>
      <p:sp>
        <p:nvSpPr>
          <p:cNvPr id="27" name="Bent Arrow 17">
            <a:extLst>
              <a:ext uri="{FF2B5EF4-FFF2-40B4-BE49-F238E27FC236}">
                <a16:creationId xmlns:a16="http://schemas.microsoft.com/office/drawing/2014/main" id="{8A306E43-693D-483B-B1E9-AF5E6E979D83}"/>
              </a:ext>
            </a:extLst>
          </p:cNvPr>
          <p:cNvSpPr/>
          <p:nvPr/>
        </p:nvSpPr>
        <p:spPr>
          <a:xfrm rot="10800000">
            <a:off x="6373918" y="4763749"/>
            <a:ext cx="1538769" cy="567590"/>
          </a:xfrm>
          <a:prstGeom prst="ben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28" name="TextBox 27">
            <a:extLst>
              <a:ext uri="{FF2B5EF4-FFF2-40B4-BE49-F238E27FC236}">
                <a16:creationId xmlns:a16="http://schemas.microsoft.com/office/drawing/2014/main" id="{BC0FCB9E-26B0-4F92-8FA4-DC7344DCC4B6}"/>
              </a:ext>
            </a:extLst>
          </p:cNvPr>
          <p:cNvSpPr txBox="1"/>
          <p:nvPr/>
        </p:nvSpPr>
        <p:spPr>
          <a:xfrm>
            <a:off x="6684445" y="4034402"/>
            <a:ext cx="506713" cy="307777"/>
          </a:xfrm>
          <a:prstGeom prst="rect">
            <a:avLst/>
          </a:prstGeom>
          <a:noFill/>
        </p:spPr>
        <p:txBody>
          <a:bodyPr wrap="square" rtlCol="0">
            <a:spAutoFit/>
          </a:bodyPr>
          <a:lstStyle/>
          <a:p>
            <a:r>
              <a:rPr lang="en-US" dirty="0">
                <a:latin typeface="Acherus Grotesque" panose="02000505000000020004" pitchFamily="50" charset="0"/>
              </a:rPr>
              <a:t>Fit</a:t>
            </a:r>
          </a:p>
        </p:txBody>
      </p:sp>
      <p:sp>
        <p:nvSpPr>
          <p:cNvPr id="29" name="TextBox 28">
            <a:extLst>
              <a:ext uri="{FF2B5EF4-FFF2-40B4-BE49-F238E27FC236}">
                <a16:creationId xmlns:a16="http://schemas.microsoft.com/office/drawing/2014/main" id="{468A0925-9DB7-43AF-8950-45D265D87743}"/>
              </a:ext>
            </a:extLst>
          </p:cNvPr>
          <p:cNvSpPr txBox="1"/>
          <p:nvPr/>
        </p:nvSpPr>
        <p:spPr>
          <a:xfrm>
            <a:off x="6865795" y="4813009"/>
            <a:ext cx="1193172" cy="307777"/>
          </a:xfrm>
          <a:prstGeom prst="rect">
            <a:avLst/>
          </a:prstGeom>
          <a:noFill/>
        </p:spPr>
        <p:txBody>
          <a:bodyPr wrap="square" rtlCol="0">
            <a:spAutoFit/>
          </a:bodyPr>
          <a:lstStyle/>
          <a:p>
            <a:r>
              <a:rPr lang="en-US" dirty="0">
                <a:latin typeface="Acherus Grotesque" panose="02000505000000020004" pitchFamily="50" charset="0"/>
              </a:rPr>
              <a:t>Tune</a:t>
            </a:r>
          </a:p>
        </p:txBody>
      </p:sp>
      <p:sp>
        <p:nvSpPr>
          <p:cNvPr id="30" name="직사각형 11">
            <a:extLst>
              <a:ext uri="{FF2B5EF4-FFF2-40B4-BE49-F238E27FC236}">
                <a16:creationId xmlns:a16="http://schemas.microsoft.com/office/drawing/2014/main" id="{D6E7109F-8F4D-4CEE-A1A1-301E1FB88BB1}"/>
              </a:ext>
            </a:extLst>
          </p:cNvPr>
          <p:cNvSpPr/>
          <p:nvPr/>
        </p:nvSpPr>
        <p:spPr>
          <a:xfrm>
            <a:off x="4324041" y="5465644"/>
            <a:ext cx="1964883" cy="4879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Test set</a:t>
            </a:r>
          </a:p>
        </p:txBody>
      </p:sp>
      <p:sp>
        <p:nvSpPr>
          <p:cNvPr id="31" name="Bent Arrow 17">
            <a:extLst>
              <a:ext uri="{FF2B5EF4-FFF2-40B4-BE49-F238E27FC236}">
                <a16:creationId xmlns:a16="http://schemas.microsoft.com/office/drawing/2014/main" id="{5B3F021B-0DCA-468B-A43A-975F96D4BC0F}"/>
              </a:ext>
            </a:extLst>
          </p:cNvPr>
          <p:cNvSpPr/>
          <p:nvPr/>
        </p:nvSpPr>
        <p:spPr>
          <a:xfrm rot="5400000" flipH="1">
            <a:off x="6921000" y="4210644"/>
            <a:ext cx="1043016" cy="2137181"/>
          </a:xfrm>
          <a:prstGeom prst="bentArrow">
            <a:avLst>
              <a:gd name="adj1" fmla="val 12721"/>
              <a:gd name="adj2" fmla="val 17110"/>
              <a:gd name="adj3" fmla="val 17030"/>
              <a:gd name="adj4" fmla="val 43750"/>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32" name="TextBox 31">
            <a:extLst>
              <a:ext uri="{FF2B5EF4-FFF2-40B4-BE49-F238E27FC236}">
                <a16:creationId xmlns:a16="http://schemas.microsoft.com/office/drawing/2014/main" id="{21DA9366-2334-44ED-A07F-E12729887C5B}"/>
              </a:ext>
            </a:extLst>
          </p:cNvPr>
          <p:cNvSpPr txBox="1"/>
          <p:nvPr/>
        </p:nvSpPr>
        <p:spPr>
          <a:xfrm>
            <a:off x="6835231" y="5387253"/>
            <a:ext cx="1193172" cy="307777"/>
          </a:xfrm>
          <a:prstGeom prst="rect">
            <a:avLst/>
          </a:prstGeom>
          <a:noFill/>
        </p:spPr>
        <p:txBody>
          <a:bodyPr wrap="square" rtlCol="0">
            <a:spAutoFit/>
          </a:bodyPr>
          <a:lstStyle/>
          <a:p>
            <a:r>
              <a:rPr lang="en-US" dirty="0">
                <a:latin typeface="Acherus Grotesque" panose="02000505000000020004" pitchFamily="50" charset="0"/>
              </a:rPr>
              <a:t>Test</a:t>
            </a:r>
          </a:p>
        </p:txBody>
      </p:sp>
      <p:sp>
        <p:nvSpPr>
          <p:cNvPr id="33" name="화살표: 오른쪽 17">
            <a:extLst>
              <a:ext uri="{FF2B5EF4-FFF2-40B4-BE49-F238E27FC236}">
                <a16:creationId xmlns:a16="http://schemas.microsoft.com/office/drawing/2014/main" id="{292710F2-77AC-4A05-8004-EA8F8668C3A7}"/>
              </a:ext>
            </a:extLst>
          </p:cNvPr>
          <p:cNvSpPr/>
          <p:nvPr/>
        </p:nvSpPr>
        <p:spPr>
          <a:xfrm>
            <a:off x="8846258" y="4319573"/>
            <a:ext cx="596169" cy="1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4" name="직사각형 15">
            <a:extLst>
              <a:ext uri="{FF2B5EF4-FFF2-40B4-BE49-F238E27FC236}">
                <a16:creationId xmlns:a16="http://schemas.microsoft.com/office/drawing/2014/main" id="{D63ED7BE-B706-49E9-AFBA-75487E0783CB}"/>
              </a:ext>
            </a:extLst>
          </p:cNvPr>
          <p:cNvSpPr/>
          <p:nvPr/>
        </p:nvSpPr>
        <p:spPr>
          <a:xfrm>
            <a:off x="9514802" y="4073092"/>
            <a:ext cx="2067598" cy="5218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Prediction</a:t>
            </a:r>
          </a:p>
        </p:txBody>
      </p:sp>
      <p:cxnSp>
        <p:nvCxnSpPr>
          <p:cNvPr id="35" name="직선 화살표 연결선 8">
            <a:extLst>
              <a:ext uri="{FF2B5EF4-FFF2-40B4-BE49-F238E27FC236}">
                <a16:creationId xmlns:a16="http://schemas.microsoft.com/office/drawing/2014/main" id="{939DB3F2-02C5-4DCF-9D22-99B9CA09375F}"/>
              </a:ext>
            </a:extLst>
          </p:cNvPr>
          <p:cNvCxnSpPr>
            <a:cxnSpLocks/>
            <a:stCxn id="20" idx="3"/>
            <a:endCxn id="30" idx="1"/>
          </p:cNvCxnSpPr>
          <p:nvPr/>
        </p:nvCxnSpPr>
        <p:spPr>
          <a:xfrm>
            <a:off x="2957374" y="4908377"/>
            <a:ext cx="1366667" cy="801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Arrow: Down 35">
            <a:extLst>
              <a:ext uri="{FF2B5EF4-FFF2-40B4-BE49-F238E27FC236}">
                <a16:creationId xmlns:a16="http://schemas.microsoft.com/office/drawing/2014/main" id="{18163598-142A-4E18-A2FA-25DF3AC3706C}"/>
              </a:ext>
            </a:extLst>
          </p:cNvPr>
          <p:cNvSpPr/>
          <p:nvPr/>
        </p:nvSpPr>
        <p:spPr>
          <a:xfrm>
            <a:off x="10093938" y="4592956"/>
            <a:ext cx="904567" cy="711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TextBox 36">
            <a:extLst>
              <a:ext uri="{FF2B5EF4-FFF2-40B4-BE49-F238E27FC236}">
                <a16:creationId xmlns:a16="http://schemas.microsoft.com/office/drawing/2014/main" id="{400812EA-CDF1-4481-8376-020D059929E1}"/>
              </a:ext>
            </a:extLst>
          </p:cNvPr>
          <p:cNvSpPr txBox="1"/>
          <p:nvPr/>
        </p:nvSpPr>
        <p:spPr>
          <a:xfrm>
            <a:off x="9757477" y="5304836"/>
            <a:ext cx="1582994" cy="369332"/>
          </a:xfrm>
          <a:prstGeom prst="rect">
            <a:avLst/>
          </a:prstGeom>
          <a:noFill/>
        </p:spPr>
        <p:txBody>
          <a:bodyPr wrap="square" rtlCol="0">
            <a:spAutoFit/>
          </a:bodyPr>
          <a:lstStyle/>
          <a:p>
            <a:pPr algn="ctr"/>
            <a:r>
              <a:rPr lang="en-US" sz="1800" b="1" dirty="0">
                <a:solidFill>
                  <a:schemeClr val="accent1"/>
                </a:solidFill>
                <a:latin typeface="Acherus Grotesque" panose="02000505000000020004" pitchFamily="50" charset="0"/>
              </a:rPr>
              <a:t>Test Error</a:t>
            </a:r>
          </a:p>
        </p:txBody>
      </p:sp>
    </p:spTree>
    <p:extLst>
      <p:ext uri="{BB962C8B-B14F-4D97-AF65-F5344CB8AC3E}">
        <p14:creationId xmlns:p14="http://schemas.microsoft.com/office/powerpoint/2010/main" val="8324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41C4075-84D1-9646-A55D-D89E4FFA3A09}"/>
              </a:ext>
            </a:extLst>
          </p:cNvPr>
          <p:cNvSpPr txBox="1"/>
          <p:nvPr/>
        </p:nvSpPr>
        <p:spPr>
          <a:xfrm>
            <a:off x="2636877" y="3563772"/>
            <a:ext cx="7400262" cy="2431435"/>
          </a:xfrm>
          <a:prstGeom prst="rect">
            <a:avLst/>
          </a:prstGeom>
          <a:solidFill>
            <a:schemeClr val="bg1">
              <a:lumMod val="75000"/>
              <a:alpha val="94351"/>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4) For each 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475772"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1) Import Modules + Packages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3880619" y="1571862"/>
            <a:ext cx="2307766" cy="1295400"/>
          </a:xfrm>
          <a:prstGeom prst="round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2) Visualize Data</a:t>
            </a:r>
          </a:p>
        </p:txBody>
      </p:sp>
      <p:sp>
        <p:nvSpPr>
          <p:cNvPr id="14" name="Arrow: Right 13">
            <a:extLst>
              <a:ext uri="{FF2B5EF4-FFF2-40B4-BE49-F238E27FC236}">
                <a16:creationId xmlns:a16="http://schemas.microsoft.com/office/drawing/2014/main" id="{DBB3B50F-8C09-457A-B1D0-C4EFB533B60D}"/>
              </a:ext>
            </a:extLst>
          </p:cNvPr>
          <p:cNvSpPr/>
          <p:nvPr/>
        </p:nvSpPr>
        <p:spPr>
          <a:xfrm>
            <a:off x="3038165"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6540073"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31" name="Rectangle: Rounded Corners 9">
            <a:extLst>
              <a:ext uri="{FF2B5EF4-FFF2-40B4-BE49-F238E27FC236}">
                <a16:creationId xmlns:a16="http://schemas.microsoft.com/office/drawing/2014/main" id="{96B2B0A6-52D9-D144-9221-042A0D11360C}"/>
              </a:ext>
            </a:extLst>
          </p:cNvPr>
          <p:cNvSpPr/>
          <p:nvPr/>
        </p:nvSpPr>
        <p:spPr>
          <a:xfrm>
            <a:off x="7479588"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3) Build Training + Test Datasets</a:t>
            </a:r>
          </a:p>
        </p:txBody>
      </p:sp>
      <p:sp>
        <p:nvSpPr>
          <p:cNvPr id="33" name="Rectangle 32">
            <a:extLst>
              <a:ext uri="{FF2B5EF4-FFF2-40B4-BE49-F238E27FC236}">
                <a16:creationId xmlns:a16="http://schemas.microsoft.com/office/drawing/2014/main" id="{56AE5656-EE78-B446-8520-17C7B8DDF64B}"/>
              </a:ext>
            </a:extLst>
          </p:cNvPr>
          <p:cNvSpPr/>
          <p:nvPr/>
        </p:nvSpPr>
        <p:spPr>
          <a:xfrm>
            <a:off x="3038165" y="4015752"/>
            <a:ext cx="6595330"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Fit model with training data</a:t>
            </a:r>
          </a:p>
        </p:txBody>
      </p:sp>
      <p:sp>
        <p:nvSpPr>
          <p:cNvPr id="35" name="Rectangle 34">
            <a:extLst>
              <a:ext uri="{FF2B5EF4-FFF2-40B4-BE49-F238E27FC236}">
                <a16:creationId xmlns:a16="http://schemas.microsoft.com/office/drawing/2014/main" id="{F078DE3D-E0CC-C145-BFC0-CAAE0829062D}"/>
              </a:ext>
            </a:extLst>
          </p:cNvPr>
          <p:cNvSpPr/>
          <p:nvPr/>
        </p:nvSpPr>
        <p:spPr>
          <a:xfrm>
            <a:off x="3052342" y="4814525"/>
            <a:ext cx="6594205"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Generate predicted labels</a:t>
            </a:r>
          </a:p>
        </p:txBody>
      </p:sp>
      <p:sp>
        <p:nvSpPr>
          <p:cNvPr id="36" name="Rectangle 35">
            <a:extLst>
              <a:ext uri="{FF2B5EF4-FFF2-40B4-BE49-F238E27FC236}">
                <a16:creationId xmlns:a16="http://schemas.microsoft.com/office/drawing/2014/main" id="{40163652-2565-3E47-BEA1-89DE8DBB6BED}"/>
              </a:ext>
            </a:extLst>
          </p:cNvPr>
          <p:cNvSpPr/>
          <p:nvPr/>
        </p:nvSpPr>
        <p:spPr>
          <a:xfrm>
            <a:off x="3038165" y="5613298"/>
            <a:ext cx="6594194"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Evaluate performance</a:t>
            </a:r>
          </a:p>
        </p:txBody>
      </p:sp>
      <p:cxnSp>
        <p:nvCxnSpPr>
          <p:cNvPr id="5" name="Straight Arrow Connector 4">
            <a:extLst>
              <a:ext uri="{FF2B5EF4-FFF2-40B4-BE49-F238E27FC236}">
                <a16:creationId xmlns:a16="http://schemas.microsoft.com/office/drawing/2014/main" id="{4E570176-3914-A142-8747-260369C6C4FB}"/>
              </a:ext>
            </a:extLst>
          </p:cNvPr>
          <p:cNvCxnSpPr>
            <a:cxnSpLocks/>
          </p:cNvCxnSpPr>
          <p:nvPr/>
        </p:nvCxnSpPr>
        <p:spPr>
          <a:xfrm>
            <a:off x="6330632" y="4585987"/>
            <a:ext cx="61"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8822BA-5214-3245-BFDF-D447ABB99C2E}"/>
              </a:ext>
            </a:extLst>
          </p:cNvPr>
          <p:cNvCxnSpPr>
            <a:cxnSpLocks/>
          </p:cNvCxnSpPr>
          <p:nvPr/>
        </p:nvCxnSpPr>
        <p:spPr>
          <a:xfrm>
            <a:off x="6330455" y="5398685"/>
            <a:ext cx="0"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Arrow: Right 14">
            <a:extLst>
              <a:ext uri="{FF2B5EF4-FFF2-40B4-BE49-F238E27FC236}">
                <a16:creationId xmlns:a16="http://schemas.microsoft.com/office/drawing/2014/main" id="{C97572A5-A1E5-A643-BE9E-0A525E9E24D6}"/>
              </a:ext>
            </a:extLst>
          </p:cNvPr>
          <p:cNvSpPr/>
          <p:nvPr/>
        </p:nvSpPr>
        <p:spPr>
          <a:xfrm rot="5400000">
            <a:off x="8362598" y="305643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7" name="Title 6">
            <a:extLst>
              <a:ext uri="{FF2B5EF4-FFF2-40B4-BE49-F238E27FC236}">
                <a16:creationId xmlns:a16="http://schemas.microsoft.com/office/drawing/2014/main" id="{6DFCDA47-B3DD-4522-B283-6BFEAA16C912}"/>
              </a:ext>
            </a:extLst>
          </p:cNvPr>
          <p:cNvSpPr>
            <a:spLocks noGrp="1"/>
          </p:cNvSpPr>
          <p:nvPr>
            <p:ph type="title"/>
          </p:nvPr>
        </p:nvSpPr>
        <p:spPr/>
        <p:txBody>
          <a:bodyPr/>
          <a:lstStyle/>
          <a:p>
            <a:r>
              <a:rPr lang="en-US" dirty="0"/>
              <a:t>Code road map</a:t>
            </a:r>
          </a:p>
        </p:txBody>
      </p:sp>
      <p:sp>
        <p:nvSpPr>
          <p:cNvPr id="4" name="Footer Placeholder 3">
            <a:extLst>
              <a:ext uri="{FF2B5EF4-FFF2-40B4-BE49-F238E27FC236}">
                <a16:creationId xmlns:a16="http://schemas.microsoft.com/office/drawing/2014/main" id="{161A8946-FE03-41DE-87D0-8C8C80AE532E}"/>
              </a:ext>
            </a:extLst>
          </p:cNvPr>
          <p:cNvSpPr>
            <a:spLocks noGrp="1"/>
          </p:cNvSpPr>
          <p:nvPr>
            <p:ph type="ftr" sz="quarter" idx="11"/>
          </p:nvPr>
        </p:nvSpPr>
        <p:spPr/>
        <p:txBody>
          <a:bodyPr/>
          <a:lstStyle/>
          <a:p>
            <a:r>
              <a:rPr lang="en-US" dirty="0"/>
              <a:t>Linear Model Improvements</a:t>
            </a:r>
          </a:p>
        </p:txBody>
      </p:sp>
      <p:sp>
        <p:nvSpPr>
          <p:cNvPr id="8" name="Slide Number Placeholder 7">
            <a:extLst>
              <a:ext uri="{FF2B5EF4-FFF2-40B4-BE49-F238E27FC236}">
                <a16:creationId xmlns:a16="http://schemas.microsoft.com/office/drawing/2014/main" id="{EE5D9DD7-98BF-4477-A210-E26C74CC24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2501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 grpId="0" animBg="1"/>
      <p:bldP spid="11" grpId="0" animBg="1"/>
      <p:bldP spid="14" grpId="0" animBg="1"/>
      <p:bldP spid="15" grpId="0" animBg="1"/>
      <p:bldP spid="31" grpId="0" animBg="1"/>
      <p:bldP spid="33" grpId="0" animBg="1"/>
      <p:bldP spid="35" grpId="0" animBg="1"/>
      <p:bldP spid="36" grpId="0" animBg="1"/>
      <p:bldP spid="5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08C2-A8FC-48FC-8AF0-28189C735A44}"/>
              </a:ext>
            </a:extLst>
          </p:cNvPr>
          <p:cNvSpPr>
            <a:spLocks noGrp="1"/>
          </p:cNvSpPr>
          <p:nvPr>
            <p:ph type="title"/>
          </p:nvPr>
        </p:nvSpPr>
        <p:spPr/>
        <p:txBody>
          <a:bodyPr/>
          <a:lstStyle/>
          <a:p>
            <a:r>
              <a:rPr lang="en-US" dirty="0"/>
              <a:t>1) We begin by creating our simulated datasets</a:t>
            </a:r>
          </a:p>
        </p:txBody>
      </p:sp>
      <p:sp>
        <p:nvSpPr>
          <p:cNvPr id="4" name="Footer Placeholder 3">
            <a:extLst>
              <a:ext uri="{FF2B5EF4-FFF2-40B4-BE49-F238E27FC236}">
                <a16:creationId xmlns:a16="http://schemas.microsoft.com/office/drawing/2014/main" id="{440DF980-087D-4B35-BF75-8703969B872D}"/>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34BB2B42-E453-4ABC-B44A-699B64DE67EC}"/>
              </a:ext>
            </a:extLst>
          </p:cNvPr>
          <p:cNvSpPr>
            <a:spLocks noGrp="1"/>
          </p:cNvSpPr>
          <p:nvPr>
            <p:ph type="sldNum" sz="quarter" idx="12"/>
          </p:nvPr>
        </p:nvSpPr>
        <p:spPr/>
        <p:txBody>
          <a:bodyPr/>
          <a:lstStyle/>
          <a:p>
            <a:fld id="{8E06CFEE-053A-4A40-A88B-A288F0289482}" type="slidenum">
              <a:rPr lang="en-US" smtClean="0"/>
              <a:t>57</a:t>
            </a:fld>
            <a:endParaRPr lang="en-US"/>
          </a:p>
        </p:txBody>
      </p:sp>
      <p:sp>
        <p:nvSpPr>
          <p:cNvPr id="6" name="Rectangle 5">
            <a:extLst>
              <a:ext uri="{FF2B5EF4-FFF2-40B4-BE49-F238E27FC236}">
                <a16:creationId xmlns:a16="http://schemas.microsoft.com/office/drawing/2014/main" id="{97C36194-4CC2-4037-B21B-E3997D17C1C0}"/>
              </a:ext>
            </a:extLst>
          </p:cNvPr>
          <p:cNvSpPr/>
          <p:nvPr/>
        </p:nvSpPr>
        <p:spPr>
          <a:xfrm>
            <a:off x="627186" y="1607910"/>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R Code</a:t>
            </a:r>
          </a:p>
        </p:txBody>
      </p:sp>
      <p:sp>
        <p:nvSpPr>
          <p:cNvPr id="7" name="TextBox 6">
            <a:extLst>
              <a:ext uri="{FF2B5EF4-FFF2-40B4-BE49-F238E27FC236}">
                <a16:creationId xmlns:a16="http://schemas.microsoft.com/office/drawing/2014/main" id="{156C463A-D7D9-4C8B-9502-1EF1CBBAFC4E}"/>
              </a:ext>
            </a:extLst>
          </p:cNvPr>
          <p:cNvSpPr txBox="1"/>
          <p:nvPr/>
        </p:nvSpPr>
        <p:spPr>
          <a:xfrm>
            <a:off x="2730806" y="2209978"/>
            <a:ext cx="4795779" cy="923330"/>
          </a:xfrm>
          <a:prstGeom prst="rect">
            <a:avLst/>
          </a:prstGeom>
          <a:solidFill>
            <a:srgbClr val="FFFFE1"/>
          </a:solidFill>
        </p:spPr>
        <p:txBody>
          <a:bodyPr wrap="square" rtlCol="0">
            <a:spAutoFit/>
          </a:bodyPr>
          <a:lstStyle/>
          <a:p>
            <a:r>
              <a:rPr lang="en-US">
                <a:latin typeface="Consolas" panose="020B0609020204030204" pitchFamily="49" charset="0"/>
                <a:cs typeface="Courier New" panose="02070309020205020404" pitchFamily="49" charset="0"/>
              </a:rPr>
              <a:t>x &lt;- </a:t>
            </a:r>
            <a:r>
              <a:rPr lang="en-US" err="1">
                <a:latin typeface="Consolas" panose="020B0609020204030204" pitchFamily="49" charset="0"/>
                <a:cs typeface="Courier New" panose="02070309020205020404" pitchFamily="49" charset="0"/>
              </a:rPr>
              <a:t>rnorm</a:t>
            </a:r>
            <a:r>
              <a:rPr lang="en-US">
                <a:latin typeface="Consolas" panose="020B0609020204030204" pitchFamily="49" charset="0"/>
                <a:cs typeface="Courier New" panose="02070309020205020404" pitchFamily="49" charset="0"/>
              </a:rPr>
              <a:t>(100)</a:t>
            </a:r>
          </a:p>
          <a:p>
            <a:r>
              <a:rPr lang="en-US">
                <a:latin typeface="Consolas" panose="020B0609020204030204" pitchFamily="49" charset="0"/>
                <a:cs typeface="Courier New" panose="02070309020205020404" pitchFamily="49" charset="0"/>
              </a:rPr>
              <a:t>err &lt;- 5*</a:t>
            </a:r>
            <a:r>
              <a:rPr lang="en-US" err="1">
                <a:latin typeface="Consolas" panose="020B0609020204030204" pitchFamily="49" charset="0"/>
                <a:cs typeface="Courier New" panose="02070309020205020404" pitchFamily="49" charset="0"/>
              </a:rPr>
              <a:t>rnorm</a:t>
            </a:r>
            <a:r>
              <a:rPr lang="en-US">
                <a:latin typeface="Consolas" panose="020B0609020204030204" pitchFamily="49" charset="0"/>
                <a:cs typeface="Courier New" panose="02070309020205020404" pitchFamily="49" charset="0"/>
              </a:rPr>
              <a:t>(100)</a:t>
            </a:r>
          </a:p>
          <a:p>
            <a:r>
              <a:rPr lang="en-US">
                <a:latin typeface="Consolas" panose="020B0609020204030204" pitchFamily="49" charset="0"/>
                <a:cs typeface="Courier New" panose="02070309020205020404" pitchFamily="49" charset="0"/>
              </a:rPr>
              <a:t>y &lt;- 5 + 5*x + 5*x^2 + 5*x^3 + err</a:t>
            </a:r>
          </a:p>
        </p:txBody>
      </p:sp>
      <p:sp>
        <p:nvSpPr>
          <p:cNvPr id="8" name="Rectangle 7">
            <a:extLst>
              <a:ext uri="{FF2B5EF4-FFF2-40B4-BE49-F238E27FC236}">
                <a16:creationId xmlns:a16="http://schemas.microsoft.com/office/drawing/2014/main" id="{0B6E78F5-5292-4D57-9363-66651D3252AB}"/>
              </a:ext>
            </a:extLst>
          </p:cNvPr>
          <p:cNvSpPr/>
          <p:nvPr/>
        </p:nvSpPr>
        <p:spPr>
          <a:xfrm>
            <a:off x="617165" y="3460117"/>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
        <p:nvSpPr>
          <p:cNvPr id="9" name="TextBox 8">
            <a:extLst>
              <a:ext uri="{FF2B5EF4-FFF2-40B4-BE49-F238E27FC236}">
                <a16:creationId xmlns:a16="http://schemas.microsoft.com/office/drawing/2014/main" id="{AFABEEFD-8CDD-483D-BA3D-76DA5D66DF17}"/>
              </a:ext>
            </a:extLst>
          </p:cNvPr>
          <p:cNvSpPr txBox="1"/>
          <p:nvPr/>
        </p:nvSpPr>
        <p:spPr>
          <a:xfrm>
            <a:off x="621298" y="2528139"/>
            <a:ext cx="1617808" cy="338554"/>
          </a:xfrm>
          <a:prstGeom prst="rect">
            <a:avLst/>
          </a:prstGeom>
          <a:noFill/>
        </p:spPr>
        <p:txBody>
          <a:bodyPr wrap="square" rtlCol="0">
            <a:spAutoFit/>
          </a:bodyPr>
          <a:lstStyle/>
          <a:p>
            <a:r>
              <a:rPr lang="en-US" sz="1600" dirty="0">
                <a:latin typeface="Acherus Grotesque" panose="02000505000000020004" pitchFamily="50" charset="0"/>
              </a:rPr>
              <a:t>Creating data</a:t>
            </a:r>
          </a:p>
        </p:txBody>
      </p:sp>
      <p:sp>
        <p:nvSpPr>
          <p:cNvPr id="10" name="TextBox 9">
            <a:extLst>
              <a:ext uri="{FF2B5EF4-FFF2-40B4-BE49-F238E27FC236}">
                <a16:creationId xmlns:a16="http://schemas.microsoft.com/office/drawing/2014/main" id="{5B97A40D-A975-42C5-A68D-3BE44E3944B3}"/>
              </a:ext>
            </a:extLst>
          </p:cNvPr>
          <p:cNvSpPr txBox="1"/>
          <p:nvPr/>
        </p:nvSpPr>
        <p:spPr>
          <a:xfrm>
            <a:off x="2941819" y="3919030"/>
            <a:ext cx="9130423" cy="1477328"/>
          </a:xfrm>
          <a:prstGeom prst="rect">
            <a:avLst/>
          </a:prstGeom>
          <a:solidFill>
            <a:schemeClr val="accent5">
              <a:lumMod val="20000"/>
              <a:lumOff val="80000"/>
            </a:schemeClr>
          </a:solidFill>
        </p:spPr>
        <p:txBody>
          <a:bodyPr wrap="square" rtlCol="0">
            <a:spAutoFit/>
          </a:bodyPr>
          <a:lstStyle/>
          <a:p>
            <a:r>
              <a:rPr lang="en-US">
                <a:latin typeface="Consolas" panose="020B0609020204030204" pitchFamily="49" charset="0"/>
                <a:cs typeface="Courier New" panose="02070309020205020404" pitchFamily="49" charset="0"/>
              </a:rPr>
              <a:t>X = </a:t>
            </a:r>
            <a:r>
              <a:rPr lang="en-US" err="1">
                <a:latin typeface="Consolas" panose="020B0609020204030204" pitchFamily="49" charset="0"/>
                <a:cs typeface="Courier New" panose="02070309020205020404" pitchFamily="49" charset="0"/>
              </a:rPr>
              <a:t>pd.DataFrame</a:t>
            </a:r>
            <a:r>
              <a:rPr lang="en-US">
                <a:latin typeface="Consolas" panose="020B0609020204030204" pitchFamily="49" charset="0"/>
                <a:cs typeface="Courier New" panose="02070309020205020404" pitchFamily="49" charset="0"/>
              </a:rPr>
              <a:t>(</a:t>
            </a:r>
            <a:r>
              <a:rPr lang="en-US" err="1">
                <a:latin typeface="Consolas" panose="020B0609020204030204" pitchFamily="49" charset="0"/>
                <a:cs typeface="Courier New" panose="02070309020205020404" pitchFamily="49" charset="0"/>
              </a:rPr>
              <a:t>np.random.normal</a:t>
            </a:r>
            <a:r>
              <a:rPr lang="en-US">
                <a:latin typeface="Consolas" panose="020B0609020204030204" pitchFamily="49" charset="0"/>
                <a:cs typeface="Courier New" panose="02070309020205020404" pitchFamily="49" charset="0"/>
              </a:rPr>
              <a:t>(size=100), columns=["1"])</a:t>
            </a:r>
          </a:p>
          <a:p>
            <a:r>
              <a:rPr lang="en-US">
                <a:latin typeface="Consolas" panose="020B0609020204030204" pitchFamily="49" charset="0"/>
                <a:cs typeface="Courier New" panose="02070309020205020404" pitchFamily="49" charset="0"/>
              </a:rPr>
              <a:t>epsilon = </a:t>
            </a:r>
            <a:r>
              <a:rPr lang="en-US" err="1">
                <a:latin typeface="Consolas" panose="020B0609020204030204" pitchFamily="49" charset="0"/>
                <a:cs typeface="Courier New" panose="02070309020205020404" pitchFamily="49" charset="0"/>
              </a:rPr>
              <a:t>pd.DataFrame</a:t>
            </a:r>
            <a:r>
              <a:rPr lang="en-US">
                <a:latin typeface="Consolas" panose="020B0609020204030204" pitchFamily="49" charset="0"/>
                <a:cs typeface="Courier New" panose="02070309020205020404" pitchFamily="49" charset="0"/>
              </a:rPr>
              <a:t>(</a:t>
            </a:r>
            <a:r>
              <a:rPr lang="en-US" err="1">
                <a:latin typeface="Consolas" panose="020B0609020204030204" pitchFamily="49" charset="0"/>
                <a:cs typeface="Courier New" panose="02070309020205020404" pitchFamily="49" charset="0"/>
              </a:rPr>
              <a:t>np.random.normal</a:t>
            </a:r>
            <a:r>
              <a:rPr lang="en-US">
                <a:latin typeface="Consolas" panose="020B0609020204030204" pitchFamily="49" charset="0"/>
                <a:cs typeface="Courier New" panose="02070309020205020404" pitchFamily="49" charset="0"/>
              </a:rPr>
              <a:t>(size = 100, scale=5), columns=["1"])</a:t>
            </a:r>
          </a:p>
          <a:p>
            <a:r>
              <a:rPr lang="en-US">
                <a:latin typeface="Consolas" panose="020B0609020204030204" pitchFamily="49" charset="0"/>
                <a:cs typeface="Courier New" panose="02070309020205020404" pitchFamily="49" charset="0"/>
              </a:rPr>
              <a:t>y = </a:t>
            </a:r>
            <a:r>
              <a:rPr lang="en-US" err="1">
                <a:latin typeface="Consolas" panose="020B0609020204030204" pitchFamily="49" charset="0"/>
                <a:cs typeface="Courier New" panose="02070309020205020404" pitchFamily="49" charset="0"/>
              </a:rPr>
              <a:t>X.applymap</a:t>
            </a:r>
            <a:r>
              <a:rPr lang="en-US">
                <a:latin typeface="Consolas" panose="020B0609020204030204" pitchFamily="49" charset="0"/>
                <a:cs typeface="Courier New" panose="02070309020205020404" pitchFamily="49" charset="0"/>
              </a:rPr>
              <a:t>(lambda x : (5 + 5 * x + 5 * (x ** 2) + 5 * (x ** 3)) )</a:t>
            </a:r>
          </a:p>
          <a:p>
            <a:r>
              <a:rPr lang="en-US">
                <a:latin typeface="Consolas" panose="020B0609020204030204" pitchFamily="49" charset="0"/>
                <a:cs typeface="Courier New" panose="02070309020205020404" pitchFamily="49" charset="0"/>
              </a:rPr>
              <a:t>y = y + epsilon</a:t>
            </a:r>
          </a:p>
        </p:txBody>
      </p:sp>
      <p:sp>
        <p:nvSpPr>
          <p:cNvPr id="11" name="Left Brace 10">
            <a:extLst>
              <a:ext uri="{FF2B5EF4-FFF2-40B4-BE49-F238E27FC236}">
                <a16:creationId xmlns:a16="http://schemas.microsoft.com/office/drawing/2014/main" id="{62700ACF-D3D3-4F45-AE9B-000AA513E62C}"/>
              </a:ext>
            </a:extLst>
          </p:cNvPr>
          <p:cNvSpPr/>
          <p:nvPr/>
        </p:nvSpPr>
        <p:spPr>
          <a:xfrm>
            <a:off x="2745596" y="3922811"/>
            <a:ext cx="90408" cy="147354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0B043CA-31E2-40EC-AD4A-0ACD22BF0085}"/>
              </a:ext>
            </a:extLst>
          </p:cNvPr>
          <p:cNvSpPr txBox="1"/>
          <p:nvPr/>
        </p:nvSpPr>
        <p:spPr>
          <a:xfrm>
            <a:off x="622504" y="4489636"/>
            <a:ext cx="1617808" cy="338554"/>
          </a:xfrm>
          <a:prstGeom prst="rect">
            <a:avLst/>
          </a:prstGeom>
          <a:noFill/>
        </p:spPr>
        <p:txBody>
          <a:bodyPr wrap="square" rtlCol="0">
            <a:spAutoFit/>
          </a:bodyPr>
          <a:lstStyle/>
          <a:p>
            <a:r>
              <a:rPr lang="en-US" sz="1600" dirty="0">
                <a:latin typeface="Acherus Grotesque" panose="02000505000000020004" pitchFamily="50" charset="0"/>
              </a:rPr>
              <a:t>Creating data</a:t>
            </a:r>
          </a:p>
        </p:txBody>
      </p:sp>
      <p:sp>
        <p:nvSpPr>
          <p:cNvPr id="13" name="Left Brace 12">
            <a:extLst>
              <a:ext uri="{FF2B5EF4-FFF2-40B4-BE49-F238E27FC236}">
                <a16:creationId xmlns:a16="http://schemas.microsoft.com/office/drawing/2014/main" id="{28766E6B-510A-4182-96E0-9BEA556EF882}"/>
              </a:ext>
            </a:extLst>
          </p:cNvPr>
          <p:cNvSpPr/>
          <p:nvPr/>
        </p:nvSpPr>
        <p:spPr>
          <a:xfrm>
            <a:off x="2534583" y="2302579"/>
            <a:ext cx="212420" cy="78832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C703BAC-E9F9-4D61-AAD3-E99A5CFFDE78}"/>
              </a:ext>
            </a:extLst>
          </p:cNvPr>
          <p:cNvCxnSpPr>
            <a:cxnSpLocks/>
            <a:stCxn id="13" idx="1"/>
            <a:endCxn id="9" idx="3"/>
          </p:cNvCxnSpPr>
          <p:nvPr/>
        </p:nvCxnSpPr>
        <p:spPr>
          <a:xfrm flipH="1">
            <a:off x="2239106" y="2696739"/>
            <a:ext cx="295477" cy="6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8BE0BF-EABD-4A4D-96EE-555C56374D2B}"/>
              </a:ext>
            </a:extLst>
          </p:cNvPr>
          <p:cNvCxnSpPr>
            <a:cxnSpLocks/>
            <a:stCxn id="11" idx="1"/>
            <a:endCxn id="12" idx="3"/>
          </p:cNvCxnSpPr>
          <p:nvPr/>
        </p:nvCxnSpPr>
        <p:spPr>
          <a:xfrm flipH="1" flipV="1">
            <a:off x="2240312" y="4658913"/>
            <a:ext cx="505284" cy="6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74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09C9-52BD-476E-8E66-C8B2810CD09B}"/>
              </a:ext>
            </a:extLst>
          </p:cNvPr>
          <p:cNvSpPr>
            <a:spLocks noGrp="1"/>
          </p:cNvSpPr>
          <p:nvPr>
            <p:ph type="title"/>
          </p:nvPr>
        </p:nvSpPr>
        <p:spPr/>
        <p:txBody>
          <a:bodyPr>
            <a:normAutofit/>
          </a:bodyPr>
          <a:lstStyle/>
          <a:p>
            <a:r>
              <a:rPr lang="en-US" dirty="0"/>
              <a:t>2) Now we try out our different model selection algorithms</a:t>
            </a:r>
          </a:p>
        </p:txBody>
      </p:sp>
      <p:sp>
        <p:nvSpPr>
          <p:cNvPr id="3" name="Footer Placeholder 2">
            <a:extLst>
              <a:ext uri="{FF2B5EF4-FFF2-40B4-BE49-F238E27FC236}">
                <a16:creationId xmlns:a16="http://schemas.microsoft.com/office/drawing/2014/main" id="{8D2F8EA8-4A10-4420-8323-F5B6DFF037F8}"/>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E5666CC9-E97B-49FE-9DFD-CC9F8E0D4838}"/>
              </a:ext>
            </a:extLst>
          </p:cNvPr>
          <p:cNvSpPr>
            <a:spLocks noGrp="1"/>
          </p:cNvSpPr>
          <p:nvPr>
            <p:ph type="sldNum" sz="quarter" idx="12"/>
          </p:nvPr>
        </p:nvSpPr>
        <p:spPr/>
        <p:txBody>
          <a:bodyPr/>
          <a:lstStyle/>
          <a:p>
            <a:fld id="{8E06CFEE-053A-4A40-A88B-A288F0289482}" type="slidenum">
              <a:rPr lang="en-US" smtClean="0"/>
              <a:t>58</a:t>
            </a:fld>
            <a:endParaRPr lang="en-US"/>
          </a:p>
        </p:txBody>
      </p:sp>
      <p:sp>
        <p:nvSpPr>
          <p:cNvPr id="5" name="Rectangle 4">
            <a:extLst>
              <a:ext uri="{FF2B5EF4-FFF2-40B4-BE49-F238E27FC236}">
                <a16:creationId xmlns:a16="http://schemas.microsoft.com/office/drawing/2014/main" id="{4A365BF7-BB10-464C-ADEE-343A5BE2C381}"/>
              </a:ext>
            </a:extLst>
          </p:cNvPr>
          <p:cNvSpPr/>
          <p:nvPr/>
        </p:nvSpPr>
        <p:spPr>
          <a:xfrm>
            <a:off x="627186" y="1607910"/>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R Code</a:t>
            </a:r>
          </a:p>
        </p:txBody>
      </p:sp>
      <p:sp>
        <p:nvSpPr>
          <p:cNvPr id="6" name="Rectangle 5">
            <a:extLst>
              <a:ext uri="{FF2B5EF4-FFF2-40B4-BE49-F238E27FC236}">
                <a16:creationId xmlns:a16="http://schemas.microsoft.com/office/drawing/2014/main" id="{2FF8F4E0-18AC-465C-9608-58E2646333D3}"/>
              </a:ext>
            </a:extLst>
          </p:cNvPr>
          <p:cNvSpPr/>
          <p:nvPr/>
        </p:nvSpPr>
        <p:spPr>
          <a:xfrm>
            <a:off x="687503" y="3835254"/>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
        <p:nvSpPr>
          <p:cNvPr id="7" name="TextBox 6">
            <a:extLst>
              <a:ext uri="{FF2B5EF4-FFF2-40B4-BE49-F238E27FC236}">
                <a16:creationId xmlns:a16="http://schemas.microsoft.com/office/drawing/2014/main" id="{AC96D60E-29A7-485B-86C3-5133055FE151}"/>
              </a:ext>
            </a:extLst>
          </p:cNvPr>
          <p:cNvSpPr txBox="1"/>
          <p:nvPr/>
        </p:nvSpPr>
        <p:spPr>
          <a:xfrm>
            <a:off x="3037913" y="2067269"/>
            <a:ext cx="8976287" cy="1477328"/>
          </a:xfrm>
          <a:prstGeom prst="rect">
            <a:avLst/>
          </a:prstGeom>
          <a:solidFill>
            <a:srgbClr val="FFFFE1"/>
          </a:solidFill>
        </p:spPr>
        <p:txBody>
          <a:bodyPr wrap="square" rtlCol="0">
            <a:spAutoFit/>
          </a:bodyPr>
          <a:lstStyle/>
          <a:p>
            <a:r>
              <a:rPr lang="en-US" dirty="0" err="1">
                <a:latin typeface="Consolas" panose="020B0609020204030204" pitchFamily="49" charset="0"/>
                <a:cs typeface="Courier New" panose="02070309020205020404" pitchFamily="49" charset="0"/>
              </a:rPr>
              <a:t>xydatReg</a:t>
            </a:r>
            <a:r>
              <a:rPr lang="en-US" dirty="0">
                <a:latin typeface="Consolas" panose="020B0609020204030204" pitchFamily="49" charset="0"/>
                <a:cs typeface="Courier New" panose="02070309020205020404" pitchFamily="49" charset="0"/>
              </a:rPr>
              <a:t> &lt;- </a:t>
            </a:r>
            <a:r>
              <a:rPr lang="en-US" dirty="0" err="1">
                <a:latin typeface="Consolas" panose="020B0609020204030204" pitchFamily="49" charset="0"/>
                <a:cs typeface="Courier New" panose="02070309020205020404" pitchFamily="49" charset="0"/>
              </a:rPr>
              <a:t>regsubsets</a:t>
            </a:r>
            <a:r>
              <a:rPr lang="en-US" dirty="0">
                <a:latin typeface="Consolas" panose="020B0609020204030204" pitchFamily="49" charset="0"/>
                <a:cs typeface="Courier New" panose="02070309020205020404" pitchFamily="49" charset="0"/>
              </a:rPr>
              <a:t>(y~., data=</a:t>
            </a:r>
            <a:r>
              <a:rPr lang="en-US" dirty="0" err="1">
                <a:latin typeface="Consolas" panose="020B0609020204030204" pitchFamily="49" charset="0"/>
                <a:cs typeface="Courier New" panose="02070309020205020404" pitchFamily="49" charset="0"/>
              </a:rPr>
              <a:t>xydat</a:t>
            </a:r>
            <a:r>
              <a:rPr lang="en-US" dirty="0">
                <a:latin typeface="Consolas" panose="020B0609020204030204" pitchFamily="49" charset="0"/>
                <a:cs typeface="Courier New" panose="02070309020205020404" pitchFamily="49" charset="0"/>
              </a:rPr>
              <a:t>, method=“exhaustive”, </a:t>
            </a:r>
            <a:r>
              <a:rPr lang="en-US" dirty="0" err="1">
                <a:latin typeface="Consolas" panose="020B0609020204030204" pitchFamily="49" charset="0"/>
                <a:cs typeface="Courier New" panose="02070309020205020404" pitchFamily="49" charset="0"/>
              </a:rPr>
              <a:t>nvmax</a:t>
            </a:r>
            <a:r>
              <a:rPr lang="en-US" dirty="0">
                <a:latin typeface="Consolas" panose="020B0609020204030204" pitchFamily="49" charset="0"/>
                <a:cs typeface="Courier New" panose="02070309020205020404" pitchFamily="49" charset="0"/>
              </a:rPr>
              <a:t>=10) </a:t>
            </a:r>
          </a:p>
          <a:p>
            <a:endParaRPr lang="en-US" dirty="0">
              <a:latin typeface="Consolas" panose="020B0609020204030204" pitchFamily="49" charset="0"/>
              <a:cs typeface="Courier New" panose="02070309020205020404" pitchFamily="49" charset="0"/>
            </a:endParaRPr>
          </a:p>
          <a:p>
            <a:r>
              <a:rPr lang="en-US" dirty="0" err="1">
                <a:latin typeface="Consolas" panose="020B0609020204030204" pitchFamily="49" charset="0"/>
                <a:cs typeface="Courier New" panose="02070309020205020404" pitchFamily="49" charset="0"/>
              </a:rPr>
              <a:t>xydatRegF</a:t>
            </a:r>
            <a:r>
              <a:rPr lang="en-US" dirty="0">
                <a:latin typeface="Consolas" panose="020B0609020204030204" pitchFamily="49" charset="0"/>
                <a:cs typeface="Courier New" panose="02070309020205020404" pitchFamily="49" charset="0"/>
              </a:rPr>
              <a:t> &lt;-</a:t>
            </a:r>
            <a:r>
              <a:rPr lang="en-US" dirty="0" err="1">
                <a:latin typeface="Consolas" panose="020B0609020204030204" pitchFamily="49" charset="0"/>
                <a:cs typeface="Courier New" panose="02070309020205020404" pitchFamily="49" charset="0"/>
              </a:rPr>
              <a:t>regsubsets</a:t>
            </a:r>
            <a:r>
              <a:rPr lang="en-US" dirty="0">
                <a:latin typeface="Consolas" panose="020B0609020204030204" pitchFamily="49" charset="0"/>
                <a:cs typeface="Courier New" panose="02070309020205020404" pitchFamily="49" charset="0"/>
              </a:rPr>
              <a:t>(y~., data=</a:t>
            </a:r>
            <a:r>
              <a:rPr lang="en-US" dirty="0" err="1">
                <a:latin typeface="Consolas" panose="020B0609020204030204" pitchFamily="49" charset="0"/>
                <a:cs typeface="Courier New" panose="02070309020205020404" pitchFamily="49" charset="0"/>
              </a:rPr>
              <a:t>xydat</a:t>
            </a:r>
            <a:r>
              <a:rPr lang="en-US" dirty="0">
                <a:latin typeface="Consolas" panose="020B0609020204030204" pitchFamily="49" charset="0"/>
                <a:cs typeface="Courier New" panose="02070309020205020404" pitchFamily="49" charset="0"/>
              </a:rPr>
              <a:t>, method="forward", </a:t>
            </a:r>
            <a:r>
              <a:rPr lang="en-US" dirty="0" err="1">
                <a:latin typeface="Consolas" panose="020B0609020204030204" pitchFamily="49" charset="0"/>
                <a:cs typeface="Courier New" panose="02070309020205020404" pitchFamily="49" charset="0"/>
              </a:rPr>
              <a:t>nvmax</a:t>
            </a:r>
            <a:r>
              <a:rPr lang="en-US" dirty="0">
                <a:latin typeface="Consolas" panose="020B0609020204030204" pitchFamily="49" charset="0"/>
                <a:cs typeface="Courier New" panose="02070309020205020404" pitchFamily="49" charset="0"/>
              </a:rPr>
              <a:t>=10)</a:t>
            </a:r>
          </a:p>
          <a:p>
            <a:endParaRPr lang="en-US" dirty="0">
              <a:latin typeface="Consolas" panose="020B0609020204030204" pitchFamily="49" charset="0"/>
              <a:cs typeface="Courier New" panose="02070309020205020404" pitchFamily="49" charset="0"/>
            </a:endParaRPr>
          </a:p>
          <a:p>
            <a:r>
              <a:rPr lang="en-US" dirty="0" err="1">
                <a:latin typeface="Consolas" panose="020B0609020204030204" pitchFamily="49" charset="0"/>
                <a:cs typeface="Courier New" panose="02070309020205020404" pitchFamily="49" charset="0"/>
              </a:rPr>
              <a:t>xydatRegB</a:t>
            </a:r>
            <a:r>
              <a:rPr lang="en-US" dirty="0">
                <a:latin typeface="Consolas" panose="020B0609020204030204" pitchFamily="49" charset="0"/>
                <a:cs typeface="Courier New" panose="02070309020205020404" pitchFamily="49" charset="0"/>
              </a:rPr>
              <a:t> &lt;- </a:t>
            </a:r>
            <a:r>
              <a:rPr lang="en-US" dirty="0" err="1">
                <a:latin typeface="Consolas" panose="020B0609020204030204" pitchFamily="49" charset="0"/>
                <a:cs typeface="Courier New" panose="02070309020205020404" pitchFamily="49" charset="0"/>
              </a:rPr>
              <a:t>regsubsets</a:t>
            </a:r>
            <a:r>
              <a:rPr lang="en-US" dirty="0">
                <a:latin typeface="Consolas" panose="020B0609020204030204" pitchFamily="49" charset="0"/>
                <a:cs typeface="Courier New" panose="02070309020205020404" pitchFamily="49" charset="0"/>
              </a:rPr>
              <a:t>(y~., data=</a:t>
            </a:r>
            <a:r>
              <a:rPr lang="en-US" dirty="0" err="1">
                <a:latin typeface="Consolas" panose="020B0609020204030204" pitchFamily="49" charset="0"/>
                <a:cs typeface="Courier New" panose="02070309020205020404" pitchFamily="49" charset="0"/>
              </a:rPr>
              <a:t>xydat</a:t>
            </a:r>
            <a:r>
              <a:rPr lang="en-US" dirty="0">
                <a:latin typeface="Consolas" panose="020B0609020204030204" pitchFamily="49" charset="0"/>
                <a:cs typeface="Courier New" panose="02070309020205020404" pitchFamily="49" charset="0"/>
              </a:rPr>
              <a:t>, method="backward", </a:t>
            </a:r>
            <a:r>
              <a:rPr lang="en-US" dirty="0" err="1">
                <a:latin typeface="Consolas" panose="020B0609020204030204" pitchFamily="49" charset="0"/>
                <a:cs typeface="Courier New" panose="02070309020205020404" pitchFamily="49" charset="0"/>
              </a:rPr>
              <a:t>nvmax</a:t>
            </a:r>
            <a:r>
              <a:rPr lang="en-US" dirty="0">
                <a:latin typeface="Consolas" panose="020B0609020204030204" pitchFamily="49" charset="0"/>
                <a:cs typeface="Courier New" panose="02070309020205020404" pitchFamily="49" charset="0"/>
              </a:rPr>
              <a:t>=10)</a:t>
            </a:r>
          </a:p>
        </p:txBody>
      </p:sp>
      <p:sp>
        <p:nvSpPr>
          <p:cNvPr id="8" name="TextBox 7">
            <a:extLst>
              <a:ext uri="{FF2B5EF4-FFF2-40B4-BE49-F238E27FC236}">
                <a16:creationId xmlns:a16="http://schemas.microsoft.com/office/drawing/2014/main" id="{48161727-C66C-48B2-BB6E-AE5752001EC8}"/>
              </a:ext>
            </a:extLst>
          </p:cNvPr>
          <p:cNvSpPr txBox="1"/>
          <p:nvPr/>
        </p:nvSpPr>
        <p:spPr>
          <a:xfrm>
            <a:off x="616420" y="2135235"/>
            <a:ext cx="2214421" cy="523220"/>
          </a:xfrm>
          <a:prstGeom prst="rect">
            <a:avLst/>
          </a:prstGeom>
          <a:noFill/>
        </p:spPr>
        <p:txBody>
          <a:bodyPr wrap="square" rtlCol="0">
            <a:spAutoFit/>
          </a:bodyPr>
          <a:lstStyle/>
          <a:p>
            <a:r>
              <a:rPr lang="en-US" sz="1400" dirty="0">
                <a:latin typeface="Acherus Grotesque" panose="02000505000000020004" pitchFamily="50" charset="0"/>
              </a:rPr>
              <a:t>Best model selection in all possible models</a:t>
            </a:r>
          </a:p>
        </p:txBody>
      </p:sp>
      <p:sp>
        <p:nvSpPr>
          <p:cNvPr id="9" name="TextBox 8">
            <a:extLst>
              <a:ext uri="{FF2B5EF4-FFF2-40B4-BE49-F238E27FC236}">
                <a16:creationId xmlns:a16="http://schemas.microsoft.com/office/drawing/2014/main" id="{C67D3C88-8866-4DE9-8C57-DB02C9476219}"/>
              </a:ext>
            </a:extLst>
          </p:cNvPr>
          <p:cNvSpPr txBox="1"/>
          <p:nvPr/>
        </p:nvSpPr>
        <p:spPr>
          <a:xfrm>
            <a:off x="3858615" y="4198984"/>
            <a:ext cx="7780158" cy="1477328"/>
          </a:xfrm>
          <a:prstGeom prst="rect">
            <a:avLst/>
          </a:prstGeom>
          <a:solidFill>
            <a:schemeClr val="accent5">
              <a:lumMod val="20000"/>
              <a:lumOff val="80000"/>
            </a:schemeClr>
          </a:solidFill>
        </p:spPr>
        <p:txBody>
          <a:bodyPr wrap="square" rtlCol="0">
            <a:spAutoFit/>
          </a:bodyPr>
          <a:lstStyle/>
          <a:p>
            <a:r>
              <a:rPr lang="en-US" dirty="0">
                <a:latin typeface="Consolas" panose="020B0609020204030204" pitchFamily="49" charset="0"/>
                <a:cs typeface="Courier New" panose="02070309020205020404" pitchFamily="49" charset="0"/>
              </a:rPr>
              <a:t>models = </a:t>
            </a:r>
            <a:r>
              <a:rPr lang="en-US" dirty="0" err="1">
                <a:latin typeface="Consolas" panose="020B0609020204030204" pitchFamily="49" charset="0"/>
                <a:cs typeface="Courier New" panose="02070309020205020404" pitchFamily="49" charset="0"/>
              </a:rPr>
              <a:t>bestModel</a:t>
            </a:r>
            <a:r>
              <a:rPr lang="en-US" dirty="0">
                <a:latin typeface="Consolas" panose="020B0609020204030204" pitchFamily="49" charset="0"/>
                <a:cs typeface="Courier New" panose="02070309020205020404" pitchFamily="49" charset="0"/>
              </a:rPr>
              <a:t>(y, X, 11)</a:t>
            </a:r>
          </a:p>
          <a:p>
            <a:endParaRPr lang="en-US" dirty="0">
              <a:latin typeface="Consolas" panose="020B0609020204030204" pitchFamily="49" charset="0"/>
              <a:cs typeface="Courier New" panose="02070309020205020404" pitchFamily="49" charset="0"/>
            </a:endParaRPr>
          </a:p>
          <a:p>
            <a:r>
              <a:rPr lang="en-US" dirty="0">
                <a:latin typeface="Consolas" panose="020B0609020204030204" pitchFamily="49" charset="0"/>
                <a:cs typeface="Courier New" panose="02070309020205020404" pitchFamily="49" charset="0"/>
              </a:rPr>
              <a:t>models = </a:t>
            </a:r>
            <a:r>
              <a:rPr lang="en-US" dirty="0" err="1">
                <a:latin typeface="Consolas" panose="020B0609020204030204" pitchFamily="49" charset="0"/>
                <a:cs typeface="Courier New" panose="02070309020205020404" pitchFamily="49" charset="0"/>
              </a:rPr>
              <a:t>forward_stepwise</a:t>
            </a:r>
            <a:r>
              <a:rPr lang="en-US" dirty="0">
                <a:latin typeface="Consolas" panose="020B0609020204030204" pitchFamily="49" charset="0"/>
                <a:cs typeface="Courier New" panose="02070309020205020404" pitchFamily="49" charset="0"/>
              </a:rPr>
              <a:t>(y, X)</a:t>
            </a:r>
          </a:p>
          <a:p>
            <a:endParaRPr lang="en-US" dirty="0">
              <a:latin typeface="Consolas" panose="020B0609020204030204" pitchFamily="49" charset="0"/>
              <a:cs typeface="Courier New" panose="02070309020205020404" pitchFamily="49" charset="0"/>
            </a:endParaRPr>
          </a:p>
          <a:p>
            <a:r>
              <a:rPr lang="en-US" dirty="0">
                <a:latin typeface="Consolas" panose="020B0609020204030204" pitchFamily="49" charset="0"/>
                <a:cs typeface="Courier New" panose="02070309020205020404" pitchFamily="49" charset="0"/>
              </a:rPr>
              <a:t>models = </a:t>
            </a:r>
            <a:r>
              <a:rPr lang="en-US" dirty="0" err="1">
                <a:latin typeface="Consolas" panose="020B0609020204030204" pitchFamily="49" charset="0"/>
                <a:cs typeface="Courier New" panose="02070309020205020404" pitchFamily="49" charset="0"/>
              </a:rPr>
              <a:t>backward_stepwise</a:t>
            </a:r>
            <a:r>
              <a:rPr lang="en-US" dirty="0">
                <a:latin typeface="Consolas" panose="020B0609020204030204" pitchFamily="49" charset="0"/>
                <a:cs typeface="Courier New" panose="02070309020205020404" pitchFamily="49" charset="0"/>
              </a:rPr>
              <a:t>(y, X)</a:t>
            </a:r>
          </a:p>
        </p:txBody>
      </p:sp>
      <p:cxnSp>
        <p:nvCxnSpPr>
          <p:cNvPr id="10" name="Straight Arrow Connector 9">
            <a:extLst>
              <a:ext uri="{FF2B5EF4-FFF2-40B4-BE49-F238E27FC236}">
                <a16:creationId xmlns:a16="http://schemas.microsoft.com/office/drawing/2014/main" id="{388C460D-33AA-4600-8C49-B3038695422D}"/>
              </a:ext>
            </a:extLst>
          </p:cNvPr>
          <p:cNvCxnSpPr>
            <a:cxnSpLocks/>
            <a:endCxn id="8" idx="3"/>
          </p:cNvCxnSpPr>
          <p:nvPr/>
        </p:nvCxnSpPr>
        <p:spPr>
          <a:xfrm flipH="1">
            <a:off x="2830841" y="2327101"/>
            <a:ext cx="299221" cy="6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F5E0B49-1279-4BCE-B0AE-C441CD149D7F}"/>
              </a:ext>
            </a:extLst>
          </p:cNvPr>
          <p:cNvSpPr txBox="1"/>
          <p:nvPr/>
        </p:nvSpPr>
        <p:spPr>
          <a:xfrm>
            <a:off x="615463" y="2678877"/>
            <a:ext cx="1812971" cy="307777"/>
          </a:xfrm>
          <a:prstGeom prst="rect">
            <a:avLst/>
          </a:prstGeom>
          <a:noFill/>
        </p:spPr>
        <p:txBody>
          <a:bodyPr wrap="square" rtlCol="0">
            <a:spAutoFit/>
          </a:bodyPr>
          <a:lstStyle/>
          <a:p>
            <a:r>
              <a:rPr lang="en-US" sz="1400" dirty="0">
                <a:latin typeface="Acherus Grotesque" panose="02000505000000020004" pitchFamily="50" charset="0"/>
              </a:rPr>
              <a:t>Forward selection</a:t>
            </a:r>
          </a:p>
        </p:txBody>
      </p:sp>
      <p:cxnSp>
        <p:nvCxnSpPr>
          <p:cNvPr id="12" name="Straight Arrow Connector 11">
            <a:extLst>
              <a:ext uri="{FF2B5EF4-FFF2-40B4-BE49-F238E27FC236}">
                <a16:creationId xmlns:a16="http://schemas.microsoft.com/office/drawing/2014/main" id="{8BDAD770-BF23-4730-9D0D-EA23162B79E4}"/>
              </a:ext>
            </a:extLst>
          </p:cNvPr>
          <p:cNvCxnSpPr>
            <a:cxnSpLocks/>
            <a:endCxn id="11" idx="3"/>
          </p:cNvCxnSpPr>
          <p:nvPr/>
        </p:nvCxnSpPr>
        <p:spPr>
          <a:xfrm flipH="1">
            <a:off x="2428434" y="2823598"/>
            <a:ext cx="597756" cy="91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4785EB-BEDA-46C5-9FEC-4EDE62D5578A}"/>
              </a:ext>
            </a:extLst>
          </p:cNvPr>
          <p:cNvSpPr txBox="1"/>
          <p:nvPr/>
        </p:nvSpPr>
        <p:spPr>
          <a:xfrm>
            <a:off x="622544" y="3217066"/>
            <a:ext cx="1887921" cy="307777"/>
          </a:xfrm>
          <a:prstGeom prst="rect">
            <a:avLst/>
          </a:prstGeom>
          <a:noFill/>
        </p:spPr>
        <p:txBody>
          <a:bodyPr wrap="square" rtlCol="0">
            <a:spAutoFit/>
          </a:bodyPr>
          <a:lstStyle/>
          <a:p>
            <a:r>
              <a:rPr lang="en-US" sz="1400" dirty="0">
                <a:latin typeface="Acherus Grotesque" panose="02000505000000020004" pitchFamily="50" charset="0"/>
              </a:rPr>
              <a:t>Backward selection</a:t>
            </a:r>
          </a:p>
        </p:txBody>
      </p:sp>
      <p:cxnSp>
        <p:nvCxnSpPr>
          <p:cNvPr id="14" name="Straight Arrow Connector 13">
            <a:extLst>
              <a:ext uri="{FF2B5EF4-FFF2-40B4-BE49-F238E27FC236}">
                <a16:creationId xmlns:a16="http://schemas.microsoft.com/office/drawing/2014/main" id="{B1AC3F47-0361-4418-9C26-17B728B64A2C}"/>
              </a:ext>
            </a:extLst>
          </p:cNvPr>
          <p:cNvCxnSpPr>
            <a:cxnSpLocks/>
          </p:cNvCxnSpPr>
          <p:nvPr/>
        </p:nvCxnSpPr>
        <p:spPr>
          <a:xfrm flipH="1">
            <a:off x="2451850" y="3364523"/>
            <a:ext cx="643042" cy="64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D53FDF-0862-4722-8F3A-B73DCDFB10FB}"/>
              </a:ext>
            </a:extLst>
          </p:cNvPr>
          <p:cNvSpPr txBox="1"/>
          <p:nvPr/>
        </p:nvSpPr>
        <p:spPr>
          <a:xfrm>
            <a:off x="7967552" y="4340520"/>
            <a:ext cx="3553710" cy="1200329"/>
          </a:xfrm>
          <a:prstGeom prst="rect">
            <a:avLst/>
          </a:prstGeom>
          <a:noFill/>
          <a:ln>
            <a:solidFill>
              <a:schemeClr val="tx1"/>
            </a:solidFill>
            <a:prstDash val="sysDash"/>
          </a:ln>
        </p:spPr>
        <p:txBody>
          <a:bodyPr wrap="square" rtlCol="0">
            <a:spAutoFit/>
          </a:bodyPr>
          <a:lstStyle/>
          <a:p>
            <a:r>
              <a:rPr lang="en-US" dirty="0">
                <a:solidFill>
                  <a:schemeClr val="accent1"/>
                </a:solidFill>
                <a:latin typeface="Acherus Grotesque" panose="02000505000000020004" pitchFamily="50" charset="0"/>
                <a:sym typeface="Wingdings 2" panose="05020102010507070707" pitchFamily="18" charset="2"/>
              </a:rPr>
              <a:t> In the Python code, we pre-defined the functions for model selection so now we have nice compact code</a:t>
            </a:r>
            <a:endParaRPr lang="en-US" dirty="0">
              <a:solidFill>
                <a:schemeClr val="accent1"/>
              </a:solidFill>
              <a:latin typeface="Acherus Grotesque" panose="02000505000000020004" pitchFamily="50" charset="0"/>
            </a:endParaRPr>
          </a:p>
        </p:txBody>
      </p:sp>
      <p:cxnSp>
        <p:nvCxnSpPr>
          <p:cNvPr id="18" name="Straight Arrow Connector 17">
            <a:extLst>
              <a:ext uri="{FF2B5EF4-FFF2-40B4-BE49-F238E27FC236}">
                <a16:creationId xmlns:a16="http://schemas.microsoft.com/office/drawing/2014/main" id="{E5B765A7-7667-4A58-822A-5682A6D30EC5}"/>
              </a:ext>
            </a:extLst>
          </p:cNvPr>
          <p:cNvCxnSpPr>
            <a:cxnSpLocks/>
            <a:endCxn id="23" idx="3"/>
          </p:cNvCxnSpPr>
          <p:nvPr/>
        </p:nvCxnSpPr>
        <p:spPr>
          <a:xfrm flipH="1">
            <a:off x="2823029" y="4412122"/>
            <a:ext cx="1035586" cy="2227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905130A-78A0-4A6B-B217-7FDAE37A3EA7}"/>
              </a:ext>
            </a:extLst>
          </p:cNvPr>
          <p:cNvSpPr txBox="1"/>
          <p:nvPr/>
        </p:nvSpPr>
        <p:spPr>
          <a:xfrm>
            <a:off x="615463" y="4896515"/>
            <a:ext cx="1895002" cy="307777"/>
          </a:xfrm>
          <a:prstGeom prst="rect">
            <a:avLst/>
          </a:prstGeom>
          <a:noFill/>
        </p:spPr>
        <p:txBody>
          <a:bodyPr wrap="square" rtlCol="0">
            <a:spAutoFit/>
          </a:bodyPr>
          <a:lstStyle/>
          <a:p>
            <a:r>
              <a:rPr lang="en-US" sz="1400" dirty="0">
                <a:latin typeface="Acherus Grotesque" panose="02000505000000020004" pitchFamily="50" charset="0"/>
              </a:rPr>
              <a:t>Forward selection</a:t>
            </a:r>
          </a:p>
        </p:txBody>
      </p:sp>
      <p:cxnSp>
        <p:nvCxnSpPr>
          <p:cNvPr id="20" name="Straight Arrow Connector 19">
            <a:extLst>
              <a:ext uri="{FF2B5EF4-FFF2-40B4-BE49-F238E27FC236}">
                <a16:creationId xmlns:a16="http://schemas.microsoft.com/office/drawing/2014/main" id="{88A32950-417F-440D-85FD-240C67D474CB}"/>
              </a:ext>
            </a:extLst>
          </p:cNvPr>
          <p:cNvCxnSpPr>
            <a:cxnSpLocks/>
            <a:stCxn id="9" idx="1"/>
            <a:endCxn id="19" idx="3"/>
          </p:cNvCxnSpPr>
          <p:nvPr/>
        </p:nvCxnSpPr>
        <p:spPr>
          <a:xfrm flipH="1">
            <a:off x="2510465" y="4937648"/>
            <a:ext cx="1348150" cy="1127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9D2B6FD-E9B0-4D49-B573-05FC02F41810}"/>
              </a:ext>
            </a:extLst>
          </p:cNvPr>
          <p:cNvSpPr txBox="1"/>
          <p:nvPr/>
        </p:nvSpPr>
        <p:spPr>
          <a:xfrm>
            <a:off x="622544" y="5363110"/>
            <a:ext cx="2083081" cy="307777"/>
          </a:xfrm>
          <a:prstGeom prst="rect">
            <a:avLst/>
          </a:prstGeom>
          <a:noFill/>
        </p:spPr>
        <p:txBody>
          <a:bodyPr wrap="square" rtlCol="0">
            <a:spAutoFit/>
          </a:bodyPr>
          <a:lstStyle/>
          <a:p>
            <a:r>
              <a:rPr lang="en-US" sz="1400" dirty="0">
                <a:latin typeface="Acherus Grotesque" panose="02000505000000020004" pitchFamily="50" charset="0"/>
              </a:rPr>
              <a:t>Backward selection</a:t>
            </a:r>
          </a:p>
        </p:txBody>
      </p:sp>
      <p:cxnSp>
        <p:nvCxnSpPr>
          <p:cNvPr id="22" name="Straight Arrow Connector 21">
            <a:extLst>
              <a:ext uri="{FF2B5EF4-FFF2-40B4-BE49-F238E27FC236}">
                <a16:creationId xmlns:a16="http://schemas.microsoft.com/office/drawing/2014/main" id="{3D182D98-C652-460C-94F9-CFD8E98D4C8D}"/>
              </a:ext>
            </a:extLst>
          </p:cNvPr>
          <p:cNvCxnSpPr>
            <a:cxnSpLocks/>
            <a:endCxn id="21" idx="3"/>
          </p:cNvCxnSpPr>
          <p:nvPr/>
        </p:nvCxnSpPr>
        <p:spPr>
          <a:xfrm flipH="1">
            <a:off x="2705625" y="5516999"/>
            <a:ext cx="11012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9A8E45C-1BC2-47BA-9E67-D9AAD99D1FAB}"/>
              </a:ext>
            </a:extLst>
          </p:cNvPr>
          <p:cNvSpPr txBox="1"/>
          <p:nvPr/>
        </p:nvSpPr>
        <p:spPr>
          <a:xfrm>
            <a:off x="608608" y="4373295"/>
            <a:ext cx="2214421" cy="523220"/>
          </a:xfrm>
          <a:prstGeom prst="rect">
            <a:avLst/>
          </a:prstGeom>
          <a:noFill/>
        </p:spPr>
        <p:txBody>
          <a:bodyPr wrap="square" rtlCol="0">
            <a:spAutoFit/>
          </a:bodyPr>
          <a:lstStyle/>
          <a:p>
            <a:r>
              <a:rPr lang="en-US" sz="1400" dirty="0">
                <a:latin typeface="Acherus Grotesque" panose="02000505000000020004" pitchFamily="50" charset="0"/>
              </a:rPr>
              <a:t>Best model selection in all possible models</a:t>
            </a:r>
          </a:p>
        </p:txBody>
      </p:sp>
    </p:spTree>
    <p:extLst>
      <p:ext uri="{BB962C8B-B14F-4D97-AF65-F5344CB8AC3E}">
        <p14:creationId xmlns:p14="http://schemas.microsoft.com/office/powerpoint/2010/main" val="676393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EB85B-FB99-46DB-AA20-4C46252CF2E5}"/>
              </a:ext>
            </a:extLst>
          </p:cNvPr>
          <p:cNvSpPr>
            <a:spLocks noGrp="1"/>
          </p:cNvSpPr>
          <p:nvPr>
            <p:ph type="title"/>
          </p:nvPr>
        </p:nvSpPr>
        <p:spPr/>
        <p:txBody>
          <a:bodyPr>
            <a:noAutofit/>
          </a:bodyPr>
          <a:lstStyle/>
          <a:p>
            <a:r>
              <a:rPr lang="en-US" sz="2800" dirty="0"/>
              <a:t>3) Previously, we mentioned the LASSO’s variable selection capabilities. Now we’ll put them to the test on a model where we know which variables should be excluded.</a:t>
            </a:r>
          </a:p>
        </p:txBody>
      </p:sp>
      <p:sp>
        <p:nvSpPr>
          <p:cNvPr id="3" name="Footer Placeholder 2">
            <a:extLst>
              <a:ext uri="{FF2B5EF4-FFF2-40B4-BE49-F238E27FC236}">
                <a16:creationId xmlns:a16="http://schemas.microsoft.com/office/drawing/2014/main" id="{1CCDDE76-72C3-4CA1-9B59-499613A9C3A7}"/>
              </a:ext>
            </a:extLst>
          </p:cNvPr>
          <p:cNvSpPr>
            <a:spLocks noGrp="1"/>
          </p:cNvSpPr>
          <p:nvPr>
            <p:ph type="ftr" sz="quarter" idx="11"/>
          </p:nvPr>
        </p:nvSpPr>
        <p:spPr/>
        <p:txBody>
          <a:bodyPr/>
          <a:lstStyle/>
          <a:p>
            <a:r>
              <a:rPr lang="en-US"/>
              <a:t>Linear Model Improvements</a:t>
            </a:r>
            <a:endParaRPr lang="en-US" dirty="0"/>
          </a:p>
        </p:txBody>
      </p:sp>
      <p:sp>
        <p:nvSpPr>
          <p:cNvPr id="4" name="Slide Number Placeholder 3">
            <a:extLst>
              <a:ext uri="{FF2B5EF4-FFF2-40B4-BE49-F238E27FC236}">
                <a16:creationId xmlns:a16="http://schemas.microsoft.com/office/drawing/2014/main" id="{A3408460-94BF-4FA3-AD71-C14525BC953F}"/>
              </a:ext>
            </a:extLst>
          </p:cNvPr>
          <p:cNvSpPr>
            <a:spLocks noGrp="1"/>
          </p:cNvSpPr>
          <p:nvPr>
            <p:ph type="sldNum" sz="quarter" idx="12"/>
          </p:nvPr>
        </p:nvSpPr>
        <p:spPr/>
        <p:txBody>
          <a:bodyPr/>
          <a:lstStyle/>
          <a:p>
            <a:fld id="{8E06CFEE-053A-4A40-A88B-A288F0289482}" type="slidenum">
              <a:rPr lang="en-US" smtClean="0"/>
              <a:t>59</a:t>
            </a:fld>
            <a:endParaRPr lang="en-US"/>
          </a:p>
        </p:txBody>
      </p:sp>
      <p:sp>
        <p:nvSpPr>
          <p:cNvPr id="5" name="Rectangle 4">
            <a:extLst>
              <a:ext uri="{FF2B5EF4-FFF2-40B4-BE49-F238E27FC236}">
                <a16:creationId xmlns:a16="http://schemas.microsoft.com/office/drawing/2014/main" id="{DD9A13B8-5A6E-4349-89E0-5566EC801035}"/>
              </a:ext>
            </a:extLst>
          </p:cNvPr>
          <p:cNvSpPr/>
          <p:nvPr/>
        </p:nvSpPr>
        <p:spPr>
          <a:xfrm>
            <a:off x="627186" y="1607910"/>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R Code</a:t>
            </a:r>
          </a:p>
        </p:txBody>
      </p:sp>
      <p:sp>
        <p:nvSpPr>
          <p:cNvPr id="6" name="Rectangle 5">
            <a:extLst>
              <a:ext uri="{FF2B5EF4-FFF2-40B4-BE49-F238E27FC236}">
                <a16:creationId xmlns:a16="http://schemas.microsoft.com/office/drawing/2014/main" id="{379518ED-38CF-478D-A677-A89FE2516984}"/>
              </a:ext>
            </a:extLst>
          </p:cNvPr>
          <p:cNvSpPr/>
          <p:nvPr/>
        </p:nvSpPr>
        <p:spPr>
          <a:xfrm>
            <a:off x="617165" y="3835253"/>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
        <p:nvSpPr>
          <p:cNvPr id="7" name="TextBox 6">
            <a:extLst>
              <a:ext uri="{FF2B5EF4-FFF2-40B4-BE49-F238E27FC236}">
                <a16:creationId xmlns:a16="http://schemas.microsoft.com/office/drawing/2014/main" id="{B9C6B251-D244-4B32-97DE-175A353C16D4}"/>
              </a:ext>
            </a:extLst>
          </p:cNvPr>
          <p:cNvSpPr txBox="1"/>
          <p:nvPr/>
        </p:nvSpPr>
        <p:spPr>
          <a:xfrm>
            <a:off x="2642684" y="2194539"/>
            <a:ext cx="9462946" cy="1169551"/>
          </a:xfrm>
          <a:prstGeom prst="rect">
            <a:avLst/>
          </a:prstGeom>
          <a:solidFill>
            <a:srgbClr val="FFFFE1"/>
          </a:solidFill>
        </p:spPr>
        <p:txBody>
          <a:bodyPr wrap="square" rtlCol="0">
            <a:spAutoFit/>
          </a:bodyPr>
          <a:lstStyle/>
          <a:p>
            <a:r>
              <a:rPr lang="en-US" sz="1400" dirty="0" err="1">
                <a:latin typeface="Courier New" panose="02070309020205020404" pitchFamily="49" charset="0"/>
                <a:cs typeface="Courier New" panose="02070309020205020404" pitchFamily="49" charset="0"/>
              </a:rPr>
              <a:t>xydatLasso</a:t>
            </a: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glmnet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Xdat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trainidx</a:t>
            </a:r>
            <a:r>
              <a:rPr lang="en-US" sz="1400" dirty="0">
                <a:latin typeface="Courier New" panose="02070309020205020404" pitchFamily="49" charset="0"/>
                <a:cs typeface="Courier New" panose="02070309020205020404" pitchFamily="49" charset="0"/>
              </a:rPr>
              <a:t>,],y[</a:t>
            </a:r>
            <a:r>
              <a:rPr lang="en-US" sz="1400" dirty="0" err="1">
                <a:latin typeface="Courier New" panose="02070309020205020404" pitchFamily="49" charset="0"/>
                <a:cs typeface="Courier New" panose="02070309020205020404" pitchFamily="49" charset="0"/>
              </a:rPr>
              <a:t>trainidx</a:t>
            </a:r>
            <a:r>
              <a:rPr lang="en-US" sz="1400" dirty="0">
                <a:latin typeface="Courier New" panose="02070309020205020404" pitchFamily="49" charset="0"/>
                <a:cs typeface="Courier New" panose="02070309020205020404" pitchFamily="49" charset="0"/>
              </a:rPr>
              <a:t>],alpha=1,lambda=lambdas)</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xydatLassoCV</a:t>
            </a: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cv.glmnet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Xdat,y,alpha</a:t>
            </a:r>
            <a:r>
              <a:rPr lang="en-US" sz="1400" dirty="0">
                <a:latin typeface="Courier New" panose="02070309020205020404" pitchFamily="49" charset="0"/>
                <a:cs typeface="Courier New" panose="02070309020205020404" pitchFamily="49" charset="0"/>
              </a:rPr>
              <a:t>=1,lambda=lambdas) </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xydatLassoPred</a:t>
            </a:r>
            <a:r>
              <a:rPr lang="en-US" sz="1400" dirty="0">
                <a:latin typeface="Courier New" panose="02070309020205020404" pitchFamily="49" charset="0"/>
                <a:cs typeface="Courier New" panose="02070309020205020404" pitchFamily="49" charset="0"/>
              </a:rPr>
              <a:t>&lt;-predict(</a:t>
            </a:r>
            <a:r>
              <a:rPr lang="en-US" sz="1400" dirty="0" err="1">
                <a:latin typeface="Courier New" panose="02070309020205020404" pitchFamily="49" charset="0"/>
                <a:cs typeface="Courier New" panose="02070309020205020404" pitchFamily="49" charset="0"/>
              </a:rPr>
              <a:t>xydatLasso,s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xydatLassoCV$lambda.min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newx</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Xdat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trainidx</a:t>
            </a:r>
            <a:r>
              <a:rPr lang="en-US" sz="1400" dirty="0">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354DB022-7A4D-423B-8F7B-BC8788563D1A}"/>
              </a:ext>
            </a:extLst>
          </p:cNvPr>
          <p:cNvSpPr txBox="1"/>
          <p:nvPr/>
        </p:nvSpPr>
        <p:spPr>
          <a:xfrm>
            <a:off x="646113" y="2207308"/>
            <a:ext cx="1575748" cy="307562"/>
          </a:xfrm>
          <a:prstGeom prst="rect">
            <a:avLst/>
          </a:prstGeom>
          <a:noFill/>
        </p:spPr>
        <p:txBody>
          <a:bodyPr wrap="square" rtlCol="0">
            <a:spAutoFit/>
          </a:bodyPr>
          <a:lstStyle/>
          <a:p>
            <a:r>
              <a:rPr lang="en-US" sz="1400" dirty="0">
                <a:latin typeface="Acherus Grotesque" panose="02000505000000020004" pitchFamily="50" charset="0"/>
              </a:rPr>
              <a:t>Fitting a LASSO</a:t>
            </a:r>
          </a:p>
        </p:txBody>
      </p:sp>
      <p:sp>
        <p:nvSpPr>
          <p:cNvPr id="9" name="TextBox 8">
            <a:extLst>
              <a:ext uri="{FF2B5EF4-FFF2-40B4-BE49-F238E27FC236}">
                <a16:creationId xmlns:a16="http://schemas.microsoft.com/office/drawing/2014/main" id="{47AFADDB-48CB-4C63-ABE5-B1859A44E4A6}"/>
              </a:ext>
            </a:extLst>
          </p:cNvPr>
          <p:cNvSpPr txBox="1"/>
          <p:nvPr/>
        </p:nvSpPr>
        <p:spPr>
          <a:xfrm>
            <a:off x="3341784" y="4347886"/>
            <a:ext cx="4740803" cy="1384995"/>
          </a:xfrm>
          <a:prstGeom prst="rect">
            <a:avLst/>
          </a:prstGeom>
          <a:solidFill>
            <a:schemeClr val="accent5">
              <a:lumMod val="20000"/>
              <a:lumOff val="80000"/>
            </a:schemeClr>
          </a:solidFill>
        </p:spPr>
        <p:txBody>
          <a:bodyPr wrap="square" rtlCol="0">
            <a:spAutoFit/>
          </a:bodyPr>
          <a:lstStyle/>
          <a:p>
            <a:r>
              <a:rPr lang="en-US" sz="1400" dirty="0">
                <a:latin typeface="Courier New" panose="02070309020205020404" pitchFamily="49" charset="0"/>
                <a:cs typeface="Courier New" panose="02070309020205020404" pitchFamily="49" charset="0"/>
              </a:rPr>
              <a:t>for a in alphas:</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minAlpha</a:t>
            </a:r>
            <a:r>
              <a:rPr lang="en-US" sz="1400" dirty="0">
                <a:latin typeface="Courier New" panose="02070309020205020404" pitchFamily="49" charset="0"/>
                <a:cs typeface="Courier New" panose="02070309020205020404" pitchFamily="49" charset="0"/>
              </a:rPr>
              <a:t> = alphas[</a:t>
            </a:r>
            <a:r>
              <a:rPr lang="en-US" sz="1400" dirty="0" err="1">
                <a:latin typeface="Courier New" panose="02070309020205020404" pitchFamily="49" charset="0"/>
                <a:cs typeface="Courier New" panose="02070309020205020404" pitchFamily="49" charset="0"/>
              </a:rPr>
              <a:t>MSEDF.idxmin</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lasso.set_params</a:t>
            </a:r>
            <a:r>
              <a:rPr lang="en-US" sz="1400" dirty="0">
                <a:latin typeface="Courier New" panose="02070309020205020404" pitchFamily="49" charset="0"/>
                <a:cs typeface="Courier New" panose="02070309020205020404" pitchFamily="49" charset="0"/>
              </a:rPr>
              <a:t>(alpha=</a:t>
            </a:r>
            <a:r>
              <a:rPr lang="en-US" sz="1400" dirty="0" err="1">
                <a:latin typeface="Courier New" panose="02070309020205020404" pitchFamily="49" charset="0"/>
                <a:cs typeface="Courier New" panose="02070309020205020404" pitchFamily="49" charset="0"/>
              </a:rPr>
              <a:t>minAlpha</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lasso.fit</a:t>
            </a:r>
            <a:r>
              <a:rPr lang="en-US" sz="1400" dirty="0">
                <a:latin typeface="Courier New" panose="02070309020205020404" pitchFamily="49" charset="0"/>
                <a:cs typeface="Courier New" panose="02070309020205020404" pitchFamily="49" charset="0"/>
              </a:rPr>
              <a:t>(X, y)</a:t>
            </a:r>
          </a:p>
        </p:txBody>
      </p:sp>
      <p:sp>
        <p:nvSpPr>
          <p:cNvPr id="11" name="TextBox 10">
            <a:extLst>
              <a:ext uri="{FF2B5EF4-FFF2-40B4-BE49-F238E27FC236}">
                <a16:creationId xmlns:a16="http://schemas.microsoft.com/office/drawing/2014/main" id="{EAB6DF0B-5E8D-4866-96A7-78FC04C05DF6}"/>
              </a:ext>
            </a:extLst>
          </p:cNvPr>
          <p:cNvSpPr txBox="1"/>
          <p:nvPr/>
        </p:nvSpPr>
        <p:spPr>
          <a:xfrm>
            <a:off x="625794" y="2545768"/>
            <a:ext cx="1680627" cy="523220"/>
          </a:xfrm>
          <a:prstGeom prst="rect">
            <a:avLst/>
          </a:prstGeom>
          <a:noFill/>
        </p:spPr>
        <p:txBody>
          <a:bodyPr wrap="square" rtlCol="0">
            <a:spAutoFit/>
          </a:bodyPr>
          <a:lstStyle/>
          <a:p>
            <a:r>
              <a:rPr lang="en-US" sz="1400" dirty="0">
                <a:latin typeface="Acherus Grotesque" panose="02000505000000020004" pitchFamily="50" charset="0"/>
              </a:rPr>
              <a:t>LASSO CV for best penalty</a:t>
            </a:r>
          </a:p>
        </p:txBody>
      </p:sp>
      <p:cxnSp>
        <p:nvCxnSpPr>
          <p:cNvPr id="12" name="Straight Arrow Connector 11">
            <a:extLst>
              <a:ext uri="{FF2B5EF4-FFF2-40B4-BE49-F238E27FC236}">
                <a16:creationId xmlns:a16="http://schemas.microsoft.com/office/drawing/2014/main" id="{79A1AF06-6EF6-4BA7-AE8B-55A5CDA5BE68}"/>
              </a:ext>
            </a:extLst>
          </p:cNvPr>
          <p:cNvCxnSpPr>
            <a:cxnSpLocks/>
          </p:cNvCxnSpPr>
          <p:nvPr/>
        </p:nvCxnSpPr>
        <p:spPr>
          <a:xfrm flipH="1" flipV="1">
            <a:off x="2110154" y="2811217"/>
            <a:ext cx="632365" cy="14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45BAAF-3583-475A-90F8-640A384E5C25}"/>
              </a:ext>
            </a:extLst>
          </p:cNvPr>
          <p:cNvSpPr txBox="1"/>
          <p:nvPr/>
        </p:nvSpPr>
        <p:spPr>
          <a:xfrm>
            <a:off x="634390" y="3069277"/>
            <a:ext cx="1587471" cy="523220"/>
          </a:xfrm>
          <a:prstGeom prst="rect">
            <a:avLst/>
          </a:prstGeom>
          <a:noFill/>
        </p:spPr>
        <p:txBody>
          <a:bodyPr wrap="square" rtlCol="0">
            <a:spAutoFit/>
          </a:bodyPr>
          <a:lstStyle/>
          <a:p>
            <a:r>
              <a:rPr lang="en-US" sz="1400" dirty="0">
                <a:latin typeface="Acherus Grotesque" panose="02000505000000020004" pitchFamily="50" charset="0"/>
              </a:rPr>
              <a:t>LASSO using best setting</a:t>
            </a:r>
          </a:p>
        </p:txBody>
      </p:sp>
      <p:cxnSp>
        <p:nvCxnSpPr>
          <p:cNvPr id="14" name="Straight Arrow Connector 13">
            <a:extLst>
              <a:ext uri="{FF2B5EF4-FFF2-40B4-BE49-F238E27FC236}">
                <a16:creationId xmlns:a16="http://schemas.microsoft.com/office/drawing/2014/main" id="{CEA69F24-E394-41C7-8C21-161ABB0C0330}"/>
              </a:ext>
            </a:extLst>
          </p:cNvPr>
          <p:cNvCxnSpPr>
            <a:cxnSpLocks/>
          </p:cNvCxnSpPr>
          <p:nvPr/>
        </p:nvCxnSpPr>
        <p:spPr>
          <a:xfrm flipH="1">
            <a:off x="2039816" y="3185187"/>
            <a:ext cx="632365" cy="1789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5F0037-51D2-43ED-9B50-3F6A15E83DDB}"/>
              </a:ext>
            </a:extLst>
          </p:cNvPr>
          <p:cNvSpPr txBox="1"/>
          <p:nvPr/>
        </p:nvSpPr>
        <p:spPr>
          <a:xfrm>
            <a:off x="629251" y="4417378"/>
            <a:ext cx="2020466" cy="523220"/>
          </a:xfrm>
          <a:prstGeom prst="rect">
            <a:avLst/>
          </a:prstGeom>
          <a:noFill/>
        </p:spPr>
        <p:txBody>
          <a:bodyPr wrap="square" rtlCol="0">
            <a:spAutoFit/>
          </a:bodyPr>
          <a:lstStyle/>
          <a:p>
            <a:r>
              <a:rPr lang="en-US" sz="1400" dirty="0">
                <a:latin typeface="Acherus Grotesque" panose="02000505000000020004" pitchFamily="50" charset="0"/>
              </a:rPr>
              <a:t>For loop does CV to find best penalty</a:t>
            </a:r>
          </a:p>
        </p:txBody>
      </p:sp>
      <p:cxnSp>
        <p:nvCxnSpPr>
          <p:cNvPr id="16" name="Straight Arrow Connector 15">
            <a:extLst>
              <a:ext uri="{FF2B5EF4-FFF2-40B4-BE49-F238E27FC236}">
                <a16:creationId xmlns:a16="http://schemas.microsoft.com/office/drawing/2014/main" id="{B4F57219-5972-48B1-AF1F-4A0A3F6FEC56}"/>
              </a:ext>
            </a:extLst>
          </p:cNvPr>
          <p:cNvCxnSpPr>
            <a:cxnSpLocks/>
            <a:stCxn id="19" idx="1"/>
          </p:cNvCxnSpPr>
          <p:nvPr/>
        </p:nvCxnSpPr>
        <p:spPr>
          <a:xfrm flipH="1">
            <a:off x="2642684" y="4690881"/>
            <a:ext cx="55579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3D5D612-F9D6-4665-A184-7D9865F653C7}"/>
              </a:ext>
            </a:extLst>
          </p:cNvPr>
          <p:cNvSpPr txBox="1"/>
          <p:nvPr/>
        </p:nvSpPr>
        <p:spPr>
          <a:xfrm>
            <a:off x="630541" y="5051733"/>
            <a:ext cx="2181077" cy="523220"/>
          </a:xfrm>
          <a:prstGeom prst="rect">
            <a:avLst/>
          </a:prstGeom>
          <a:noFill/>
        </p:spPr>
        <p:txBody>
          <a:bodyPr wrap="square" rtlCol="0">
            <a:spAutoFit/>
          </a:bodyPr>
          <a:lstStyle/>
          <a:p>
            <a:r>
              <a:rPr lang="en-US" sz="1400" dirty="0">
                <a:latin typeface="Acherus Grotesque" panose="02000505000000020004" pitchFamily="50" charset="0"/>
              </a:rPr>
              <a:t>Configuring LASSO to best setting from loop</a:t>
            </a:r>
          </a:p>
        </p:txBody>
      </p:sp>
      <p:cxnSp>
        <p:nvCxnSpPr>
          <p:cNvPr id="18" name="Straight Arrow Connector 17">
            <a:extLst>
              <a:ext uri="{FF2B5EF4-FFF2-40B4-BE49-F238E27FC236}">
                <a16:creationId xmlns:a16="http://schemas.microsoft.com/office/drawing/2014/main" id="{37C5BC9D-A18F-4336-A0DA-4B21295371DF}"/>
              </a:ext>
            </a:extLst>
          </p:cNvPr>
          <p:cNvCxnSpPr>
            <a:cxnSpLocks/>
          </p:cNvCxnSpPr>
          <p:nvPr/>
        </p:nvCxnSpPr>
        <p:spPr>
          <a:xfrm flipH="1" flipV="1">
            <a:off x="2742519" y="5352345"/>
            <a:ext cx="63311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Left Brace 18">
            <a:extLst>
              <a:ext uri="{FF2B5EF4-FFF2-40B4-BE49-F238E27FC236}">
                <a16:creationId xmlns:a16="http://schemas.microsoft.com/office/drawing/2014/main" id="{B2CFF5CA-70FF-4A45-8C03-ACA929E5500A}"/>
              </a:ext>
            </a:extLst>
          </p:cNvPr>
          <p:cNvSpPr/>
          <p:nvPr/>
        </p:nvSpPr>
        <p:spPr>
          <a:xfrm>
            <a:off x="3198477" y="4399090"/>
            <a:ext cx="141797" cy="58358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C15E182-1761-4070-B35D-36AAE54CF363}"/>
              </a:ext>
            </a:extLst>
          </p:cNvPr>
          <p:cNvSpPr txBox="1"/>
          <p:nvPr/>
        </p:nvSpPr>
        <p:spPr>
          <a:xfrm>
            <a:off x="635970" y="5670101"/>
            <a:ext cx="1585891" cy="523220"/>
          </a:xfrm>
          <a:prstGeom prst="rect">
            <a:avLst/>
          </a:prstGeom>
          <a:noFill/>
        </p:spPr>
        <p:txBody>
          <a:bodyPr wrap="square" rtlCol="0">
            <a:spAutoFit/>
          </a:bodyPr>
          <a:lstStyle/>
          <a:p>
            <a:r>
              <a:rPr lang="en-US" sz="1400" dirty="0">
                <a:latin typeface="Acherus Grotesque" panose="02000505000000020004" pitchFamily="50" charset="0"/>
              </a:rPr>
              <a:t>LASSO using best setting</a:t>
            </a:r>
          </a:p>
        </p:txBody>
      </p:sp>
      <p:cxnSp>
        <p:nvCxnSpPr>
          <p:cNvPr id="21" name="Straight Arrow Connector 20">
            <a:extLst>
              <a:ext uri="{FF2B5EF4-FFF2-40B4-BE49-F238E27FC236}">
                <a16:creationId xmlns:a16="http://schemas.microsoft.com/office/drawing/2014/main" id="{35B5B264-ADD9-4E12-AC5B-363334EE2A23}"/>
              </a:ext>
            </a:extLst>
          </p:cNvPr>
          <p:cNvCxnSpPr>
            <a:cxnSpLocks/>
            <a:endCxn id="20" idx="3"/>
          </p:cNvCxnSpPr>
          <p:nvPr/>
        </p:nvCxnSpPr>
        <p:spPr>
          <a:xfrm flipH="1">
            <a:off x="2221861" y="5586007"/>
            <a:ext cx="1153770" cy="3457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B0DDD9B-D30D-4DF8-99A2-651CB09274C2}"/>
              </a:ext>
            </a:extLst>
          </p:cNvPr>
          <p:cNvCxnSpPr>
            <a:cxnSpLocks/>
          </p:cNvCxnSpPr>
          <p:nvPr/>
        </p:nvCxnSpPr>
        <p:spPr>
          <a:xfrm flipH="1" flipV="1">
            <a:off x="2309937" y="2355278"/>
            <a:ext cx="365760" cy="14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473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0701-E031-41DA-BFD5-27EB8E18FE88}"/>
              </a:ext>
            </a:extLst>
          </p:cNvPr>
          <p:cNvSpPr>
            <a:spLocks noGrp="1"/>
          </p:cNvSpPr>
          <p:nvPr>
            <p:ph type="title"/>
          </p:nvPr>
        </p:nvSpPr>
        <p:spPr/>
        <p:txBody>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ED1A58EF-775C-4EBF-AE6B-EF0E616D3A7A}"/>
              </a:ext>
            </a:extLst>
          </p:cNvPr>
          <p:cNvSpPr>
            <a:spLocks noGrp="1"/>
          </p:cNvSpPr>
          <p:nvPr>
            <p:ph type="ftr" sz="quarter" idx="11"/>
          </p:nvPr>
        </p:nvSpPr>
        <p:spPr/>
        <p:txBody>
          <a:bodyPr/>
          <a:lstStyle/>
          <a:p>
            <a:r>
              <a:rPr lang="en-US" dirty="0"/>
              <a:t>Linear Model Improvements</a:t>
            </a:r>
          </a:p>
        </p:txBody>
      </p:sp>
      <p:sp>
        <p:nvSpPr>
          <p:cNvPr id="4" name="Slide Number Placeholder 3">
            <a:extLst>
              <a:ext uri="{FF2B5EF4-FFF2-40B4-BE49-F238E27FC236}">
                <a16:creationId xmlns:a16="http://schemas.microsoft.com/office/drawing/2014/main" id="{02D8FD25-200F-4D86-8777-9B8A4CBA43BD}"/>
              </a:ext>
            </a:extLst>
          </p:cNvPr>
          <p:cNvSpPr>
            <a:spLocks noGrp="1"/>
          </p:cNvSpPr>
          <p:nvPr>
            <p:ph type="sldNum" sz="quarter" idx="12"/>
          </p:nvPr>
        </p:nvSpPr>
        <p:spPr/>
        <p:txBody>
          <a:bodyPr/>
          <a:lstStyle/>
          <a:p>
            <a:fld id="{8E06CFEE-053A-4A40-A88B-A288F0289482}" type="slidenum">
              <a:rPr lang="en-US" smtClean="0"/>
              <a:t>6</a:t>
            </a:fld>
            <a:endParaRPr lang="en-US"/>
          </a:p>
        </p:txBody>
      </p:sp>
      <p:sp>
        <p:nvSpPr>
          <p:cNvPr id="5" name="Rectangle: Rounded Corners 4">
            <a:extLst>
              <a:ext uri="{FF2B5EF4-FFF2-40B4-BE49-F238E27FC236}">
                <a16:creationId xmlns:a16="http://schemas.microsoft.com/office/drawing/2014/main" id="{219CA815-2569-4A93-8041-F09CC5378CA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6" name="Rectangle: Rounded Corners 5">
            <a:extLst>
              <a:ext uri="{FF2B5EF4-FFF2-40B4-BE49-F238E27FC236}">
                <a16:creationId xmlns:a16="http://schemas.microsoft.com/office/drawing/2014/main" id="{7AB0254B-AA0B-43C6-A8B9-43D4CDC5507D}"/>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7" name="Rectangle: Rounded Corners 6">
            <a:extLst>
              <a:ext uri="{FF2B5EF4-FFF2-40B4-BE49-F238E27FC236}">
                <a16:creationId xmlns:a16="http://schemas.microsoft.com/office/drawing/2014/main" id="{F62D2FFA-B4BC-44DC-BC34-AD368926C54D}"/>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8" name="Straight Arrow Connector 7">
            <a:extLst>
              <a:ext uri="{FF2B5EF4-FFF2-40B4-BE49-F238E27FC236}">
                <a16:creationId xmlns:a16="http://schemas.microsoft.com/office/drawing/2014/main" id="{3FF4A0A2-91D4-46CB-84B7-D62A2E7878D0}"/>
              </a:ext>
            </a:extLst>
          </p:cNvPr>
          <p:cNvCxnSpPr>
            <a:stCxn id="5" idx="2"/>
            <a:endCxn id="6"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F7CEC3-4131-49A5-A01B-7D7EF30C8B8F}"/>
              </a:ext>
            </a:extLst>
          </p:cNvPr>
          <p:cNvCxnSpPr>
            <a:stCxn id="5" idx="2"/>
            <a:endCxn id="7"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01D221-198B-433A-AA9F-5EB55FF24E30}"/>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1" name="TextBox 10">
            <a:extLst>
              <a:ext uri="{FF2B5EF4-FFF2-40B4-BE49-F238E27FC236}">
                <a16:creationId xmlns:a16="http://schemas.microsoft.com/office/drawing/2014/main" id="{3E7C5EAD-2F4B-4303-8FF1-3A4909257CB2}"/>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2" name="TextBox 11">
            <a:extLst>
              <a:ext uri="{FF2B5EF4-FFF2-40B4-BE49-F238E27FC236}">
                <a16:creationId xmlns:a16="http://schemas.microsoft.com/office/drawing/2014/main" id="{34171B03-1BB4-459E-B33C-0CFE80C10E4D}"/>
              </a:ext>
            </a:extLst>
          </p:cNvPr>
          <p:cNvSpPr txBox="1"/>
          <p:nvPr/>
        </p:nvSpPr>
        <p:spPr>
          <a:xfrm>
            <a:off x="444033" y="270298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3" name="TextBox 12">
            <a:extLst>
              <a:ext uri="{FF2B5EF4-FFF2-40B4-BE49-F238E27FC236}">
                <a16:creationId xmlns:a16="http://schemas.microsoft.com/office/drawing/2014/main" id="{F4B074CE-4643-4856-B094-8859070D6D7A}"/>
              </a:ext>
            </a:extLst>
          </p:cNvPr>
          <p:cNvSpPr txBox="1"/>
          <p:nvPr/>
        </p:nvSpPr>
        <p:spPr>
          <a:xfrm>
            <a:off x="9432934" y="271732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14" name="Rectangle 13">
            <a:extLst>
              <a:ext uri="{FF2B5EF4-FFF2-40B4-BE49-F238E27FC236}">
                <a16:creationId xmlns:a16="http://schemas.microsoft.com/office/drawing/2014/main" id="{1C3DB20D-08F2-4B8F-B493-42A3F0FEECE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15" name="Thought Bubble: Cloud 14">
            <a:extLst>
              <a:ext uri="{FF2B5EF4-FFF2-40B4-BE49-F238E27FC236}">
                <a16:creationId xmlns:a16="http://schemas.microsoft.com/office/drawing/2014/main" id="{43EF5C3A-7403-45E5-8677-0FC078B81010}"/>
              </a:ext>
            </a:extLst>
          </p:cNvPr>
          <p:cNvSpPr/>
          <p:nvPr/>
        </p:nvSpPr>
        <p:spPr>
          <a:xfrm rot="16200000" flipH="1">
            <a:off x="641970" y="4292721"/>
            <a:ext cx="1491923" cy="2166257"/>
          </a:xfrm>
          <a:prstGeom prst="cloudCallout">
            <a:avLst>
              <a:gd name="adj1" fmla="val -87666"/>
              <a:gd name="adj2" fmla="val 47625"/>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16" name="Thought Bubble: Cloud 15">
            <a:extLst>
              <a:ext uri="{FF2B5EF4-FFF2-40B4-BE49-F238E27FC236}">
                <a16:creationId xmlns:a16="http://schemas.microsoft.com/office/drawing/2014/main" id="{9047D07D-4824-4DAF-805B-9BAF7D1EE721}"/>
              </a:ext>
            </a:extLst>
          </p:cNvPr>
          <p:cNvSpPr/>
          <p:nvPr/>
        </p:nvSpPr>
        <p:spPr>
          <a:xfrm rot="16200000" flipH="1">
            <a:off x="10079412" y="3875453"/>
            <a:ext cx="1251859" cy="2760730"/>
          </a:xfrm>
          <a:prstGeom prst="cloudCallout">
            <a:avLst>
              <a:gd name="adj1" fmla="val -88480"/>
              <a:gd name="adj2" fmla="val -43306"/>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
        <p:nvSpPr>
          <p:cNvPr id="17" name="Rectangle 16">
            <a:extLst>
              <a:ext uri="{FF2B5EF4-FFF2-40B4-BE49-F238E27FC236}">
                <a16:creationId xmlns:a16="http://schemas.microsoft.com/office/drawing/2014/main" id="{7E7A40FA-E1ED-4893-97F3-CF1B7F75B43D}"/>
              </a:ext>
            </a:extLst>
          </p:cNvPr>
          <p:cNvSpPr/>
          <p:nvPr/>
        </p:nvSpPr>
        <p:spPr>
          <a:xfrm>
            <a:off x="128845" y="2505087"/>
            <a:ext cx="5943600" cy="1828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109763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DB28D-1C71-4CA5-8B59-D865A90C104D}"/>
              </a:ext>
            </a:extLst>
          </p:cNvPr>
          <p:cNvSpPr>
            <a:spLocks noGrp="1"/>
          </p:cNvSpPr>
          <p:nvPr>
            <p:ph type="title"/>
          </p:nvPr>
        </p:nvSpPr>
        <p:spPr/>
        <p:txBody>
          <a:bodyPr>
            <a:normAutofit/>
          </a:bodyPr>
          <a:lstStyle/>
          <a:p>
            <a:r>
              <a:rPr lang="en-US" dirty="0"/>
              <a:t>Results: Backward performed best for model 1 and best subsets for model 2</a:t>
            </a:r>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E544A58C-D34B-44E7-89D4-23478A946876}"/>
                  </a:ext>
                </a:extLst>
              </p:cNvPr>
              <p:cNvGraphicFramePr>
                <a:graphicFrameLocks noGrp="1"/>
              </p:cNvGraphicFramePr>
              <p:nvPr>
                <p:ph idx="1"/>
                <p:extLst>
                  <p:ext uri="{D42A27DB-BD31-4B8C-83A1-F6EECF244321}">
                    <p14:modId xmlns:p14="http://schemas.microsoft.com/office/powerpoint/2010/main" val="3874614543"/>
                  </p:ext>
                </p:extLst>
              </p:nvPr>
            </p:nvGraphicFramePr>
            <p:xfrm>
              <a:off x="1066800" y="1708395"/>
              <a:ext cx="10424160" cy="390448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793537609"/>
                        </a:ext>
                      </a:extLst>
                    </a:gridCol>
                    <a:gridCol w="3840480">
                      <a:extLst>
                        <a:ext uri="{9D8B030D-6E8A-4147-A177-3AD203B41FA5}">
                          <a16:colId xmlns:a16="http://schemas.microsoft.com/office/drawing/2014/main" val="698353888"/>
                        </a:ext>
                      </a:extLst>
                    </a:gridCol>
                    <a:gridCol w="3840480">
                      <a:extLst>
                        <a:ext uri="{9D8B030D-6E8A-4147-A177-3AD203B41FA5}">
                          <a16:colId xmlns:a16="http://schemas.microsoft.com/office/drawing/2014/main" val="1817055766"/>
                        </a:ext>
                      </a:extLst>
                    </a:gridCol>
                  </a:tblGrid>
                  <a:tr h="822960">
                    <a:tc>
                      <a:txBody>
                        <a:bodyPr/>
                        <a:lstStyle/>
                        <a:p>
                          <a:r>
                            <a:rPr lang="en-US" sz="2400" dirty="0"/>
                            <a:t>Method</a:t>
                          </a:r>
                        </a:p>
                      </a:txBody>
                      <a:tcPr anchor="ctr"/>
                    </a:tc>
                    <a:tc>
                      <a:txBody>
                        <a:bodyPr/>
                        <a:lstStyle/>
                        <a:p>
                          <a:r>
                            <a:rPr lang="en-US" sz="2400" dirty="0"/>
                            <a:t>Model 1 (all </a:t>
                          </a:r>
                          <a:r>
                            <a:rPr lang="el-GR" sz="2400" i="1" dirty="0">
                              <a:latin typeface="Times New Roman" panose="02020603050405020304" pitchFamily="18" charset="0"/>
                              <a:cs typeface="Times New Roman" panose="02020603050405020304" pitchFamily="18" charset="0"/>
                            </a:rPr>
                            <a:t>β</a:t>
                          </a:r>
                          <a:r>
                            <a:rPr lang="en-US" sz="2400" dirty="0">
                              <a:latin typeface="Times New Roman" panose="02020603050405020304" pitchFamily="18" charset="0"/>
                              <a:cs typeface="Times New Roman" panose="02020603050405020304" pitchFamily="18" charset="0"/>
                            </a:rPr>
                            <a:t>=5)</a:t>
                          </a:r>
                          <a:endParaRPr lang="en-US" sz="2400" dirty="0"/>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𝑋</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2</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3</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oMath>
                            </m:oMathPara>
                          </a14:m>
                          <a:endParaRPr lang="en-US" sz="1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Model 2 (all </a:t>
                          </a:r>
                          <a:r>
                            <a:rPr lang="el-GR" sz="2400" i="1" dirty="0">
                              <a:latin typeface="Times New Roman" panose="02020603050405020304" pitchFamily="18" charset="0"/>
                              <a:cs typeface="Times New Roman" panose="02020603050405020304" pitchFamily="18" charset="0"/>
                            </a:rPr>
                            <a:t>β</a:t>
                          </a:r>
                          <a:r>
                            <a:rPr lang="en-US" sz="2400" dirty="0">
                              <a:latin typeface="Times New Roman" panose="02020603050405020304" pitchFamily="18" charset="0"/>
                              <a:cs typeface="Times New Roman" panose="02020603050405020304" pitchFamily="18" charset="0"/>
                            </a:rPr>
                            <a:t>=5)</a:t>
                          </a: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7</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7</m:t>
                                    </m:r>
                                  </m:sup>
                                </m:sSup>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oMath>
                            </m:oMathPara>
                          </a14:m>
                          <a:endParaRPr lang="en-US" sz="1800" b="0" dirty="0">
                            <a:ea typeface="Cambria Math" panose="02040503050406030204" pitchFamily="18" charset="0"/>
                          </a:endParaRPr>
                        </a:p>
                      </a:txBody>
                      <a:tcPr anchor="ctr"/>
                    </a:tc>
                    <a:extLst>
                      <a:ext uri="{0D108BD9-81ED-4DB2-BD59-A6C34878D82A}">
                        <a16:rowId xmlns:a16="http://schemas.microsoft.com/office/drawing/2014/main" val="4127403939"/>
                      </a:ext>
                    </a:extLst>
                  </a:tr>
                  <a:tr h="413873">
                    <a:tc>
                      <a:txBody>
                        <a:bodyPr/>
                        <a:lstStyle/>
                        <a:p>
                          <a:r>
                            <a:rPr lang="en-US" sz="2000" b="1" dirty="0"/>
                            <a:t>Best subsets selection</a:t>
                          </a:r>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4</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6</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9</m:t>
                                    </m:r>
                                  </m:sup>
                                </m:sSup>
                              </m:oMath>
                            </m:oMathPara>
                          </a14:m>
                          <a:endParaRPr lang="en-US" sz="1800" dirty="0"/>
                        </a:p>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=3.87,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=5.29,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=3.81,</m:t>
                                </m:r>
                              </m:oMath>
                            </m:oMathPara>
                          </a14:m>
                          <a:endParaRPr lang="en-US" sz="1800" dirty="0"/>
                        </a:p>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6</m:t>
                                    </m:r>
                                  </m:sub>
                                </m:sSub>
                                <m:r>
                                  <a:rPr lang="en-US" sz="1800" b="0" i="1" smtClean="0">
                                    <a:latin typeface="Cambria Math" panose="02040503050406030204" pitchFamily="18" charset="0"/>
                                  </a:rPr>
                                  <m:t>=−0.68,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9</m:t>
                                    </m:r>
                                  </m:sub>
                                </m:sSub>
                                <m:r>
                                  <a:rPr lang="en-US" sz="1800" b="0" i="1" smtClean="0">
                                    <a:latin typeface="Cambria Math" panose="02040503050406030204" pitchFamily="18" charset="0"/>
                                  </a:rPr>
                                  <m:t>=0.12</m:t>
                                </m:r>
                              </m:oMath>
                            </m:oMathPara>
                          </a14:m>
                          <a:endParaRPr lang="en-US" sz="18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7</m:t>
                                    </m:r>
                                  </m:sup>
                                </m:sSup>
                              </m:oMath>
                            </m:oMathPara>
                          </a14:m>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7</m:t>
                                    </m:r>
                                  </m:sub>
                                </m:sSub>
                                <m:r>
                                  <a:rPr lang="en-US" sz="1800" b="0" i="1" smtClean="0">
                                    <a:latin typeface="Cambria Math" panose="02040503050406030204" pitchFamily="18" charset="0"/>
                                  </a:rPr>
                                  <m:t>=5.00</m:t>
                                </m:r>
                              </m:oMath>
                            </m:oMathPara>
                          </a14:m>
                          <a:endParaRPr lang="en-US" sz="1800" dirty="0"/>
                        </a:p>
                      </a:txBody>
                      <a:tcPr/>
                    </a:tc>
                    <a:extLst>
                      <a:ext uri="{0D108BD9-81ED-4DB2-BD59-A6C34878D82A}">
                        <a16:rowId xmlns:a16="http://schemas.microsoft.com/office/drawing/2014/main" val="2041492276"/>
                      </a:ext>
                    </a:extLst>
                  </a:tr>
                  <a:tr h="370840">
                    <a:tc>
                      <a:txBody>
                        <a:bodyPr/>
                        <a:lstStyle/>
                        <a:p>
                          <a:r>
                            <a:rPr lang="en-US" sz="2000" b="1" dirty="0"/>
                            <a:t>Backward stepwise selection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3</m:t>
                                    </m:r>
                                  </m:sup>
                                </m:sSup>
                              </m:oMath>
                            </m:oMathPara>
                          </a14:m>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=5.84,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2</m:t>
                                    </m:r>
                                  </m:sub>
                                </m:sSub>
                                <m:r>
                                  <a:rPr lang="en-US" sz="1800" b="0" i="1" smtClean="0">
                                    <a:latin typeface="Cambria Math" panose="02040503050406030204" pitchFamily="18" charset="0"/>
                                  </a:rPr>
                                  <m:t>=4.44,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r>
                                  <a:rPr lang="en-US" sz="1800" b="0" i="1" smtClean="0">
                                    <a:latin typeface="Cambria Math" panose="02040503050406030204" pitchFamily="18" charset="0"/>
                                  </a:rPr>
                                  <m:t>=4.78</m:t>
                                </m:r>
                              </m:oMath>
                            </m:oMathPara>
                          </a14:m>
                          <a:endParaRPr lang="en-US" sz="1800" dirty="0"/>
                        </a:p>
                      </a:txBody>
                      <a:tcPr/>
                    </a:tc>
                    <a:tc>
                      <a:txBody>
                        <a:bodyPr/>
                        <a:lstStyle/>
                        <a:p>
                          <a:endParaRPr lang="en-US" sz="1800" dirty="0"/>
                        </a:p>
                      </a:txBody>
                      <a:tcPr/>
                    </a:tc>
                    <a:extLst>
                      <a:ext uri="{0D108BD9-81ED-4DB2-BD59-A6C34878D82A}">
                        <a16:rowId xmlns:a16="http://schemas.microsoft.com/office/drawing/2014/main" val="2516600386"/>
                      </a:ext>
                    </a:extLst>
                  </a:tr>
                  <a:tr h="370840">
                    <a:tc>
                      <a:txBody>
                        <a:bodyPr/>
                        <a:lstStyle/>
                        <a:p>
                          <a:r>
                            <a:rPr lang="en-US" sz="2000" b="1" dirty="0"/>
                            <a:t>LASSO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4</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5</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6</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7</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8</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9</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10</m:t>
                                    </m:r>
                                  </m:sup>
                                </m:sSup>
                              </m:oMath>
                            </m:oMathPara>
                          </a14:m>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=6.15,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=1.11,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=2.44,</m:t>
                                </m:r>
                              </m:oMath>
                            </m:oMathPara>
                          </a14:m>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4</m:t>
                                    </m:r>
                                  </m:sub>
                                </m:sSub>
                                <m:r>
                                  <a:rPr lang="en-US" sz="1800" b="0" i="1" smtClean="0">
                                    <a:latin typeface="Cambria Math" panose="02040503050406030204" pitchFamily="18" charset="0"/>
                                  </a:rPr>
                                  <m:t>=1.22,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5</m:t>
                                    </m:r>
                                  </m:sub>
                                </m:sSub>
                                <m:r>
                                  <a:rPr lang="en-US" sz="1800" b="0" i="1" smtClean="0">
                                    <a:latin typeface="Cambria Math" panose="02040503050406030204" pitchFamily="18" charset="0"/>
                                  </a:rPr>
                                  <m:t>=1.15,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6</m:t>
                                    </m:r>
                                  </m:sub>
                                </m:sSub>
                                <m:r>
                                  <a:rPr lang="en-US" sz="1800" b="0" i="1" smtClean="0">
                                    <a:latin typeface="Cambria Math" panose="02040503050406030204" pitchFamily="18" charset="0"/>
                                  </a:rPr>
                                  <m:t>=−0.03,</m:t>
                                </m:r>
                              </m:oMath>
                            </m:oMathPara>
                          </a14:m>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7</m:t>
                                    </m:r>
                                  </m:sub>
                                </m:sSub>
                                <m:r>
                                  <a:rPr lang="en-US" sz="1800" b="0" i="1" smtClean="0">
                                    <a:latin typeface="Cambria Math" panose="02040503050406030204" pitchFamily="18" charset="0"/>
                                  </a:rPr>
                                  <m:t>=−0.10,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8</m:t>
                                    </m:r>
                                  </m:sub>
                                </m:sSub>
                                <m:r>
                                  <a:rPr lang="en-US" sz="1800" b="0" i="1" smtClean="0">
                                    <a:latin typeface="Cambria Math" panose="02040503050406030204" pitchFamily="18" charset="0"/>
                                  </a:rPr>
                                  <m:t>=−0.04,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9</m:t>
                                    </m:r>
                                  </m:sub>
                                </m:sSub>
                                <m:r>
                                  <a:rPr lang="en-US" sz="1800" b="0" i="1" smtClean="0">
                                    <a:latin typeface="Cambria Math" panose="02040503050406030204" pitchFamily="18" charset="0"/>
                                  </a:rPr>
                                  <m:t>=−0.01,</m:t>
                                </m:r>
                              </m:oMath>
                            </m:oMathPara>
                          </a14:m>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10</m:t>
                                    </m:r>
                                  </m:sub>
                                </m:sSub>
                                <m:r>
                                  <a:rPr lang="en-US" sz="1800" b="0" i="1" smtClean="0">
                                    <a:latin typeface="Cambria Math" panose="02040503050406030204" pitchFamily="18" charset="0"/>
                                  </a:rPr>
                                  <m:t>=0.01</m:t>
                                </m:r>
                              </m:oMath>
                            </m:oMathPara>
                          </a14:m>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4</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5</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6</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7</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8</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9</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𝑋</m:t>
                                    </m:r>
                                  </m:e>
                                  <m:sup>
                                    <m:r>
                                      <a:rPr lang="en-US" sz="1800" b="0" i="1" smtClean="0">
                                        <a:latin typeface="Cambria Math" panose="02040503050406030204" pitchFamily="18" charset="0"/>
                                      </a:rPr>
                                      <m:t>10</m:t>
                                    </m:r>
                                  </m:sup>
                                </m:sSup>
                              </m:oMath>
                            </m:oMathPara>
                          </a14:m>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=0.00,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=0.00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=−3.02,</m:t>
                                </m:r>
                              </m:oMath>
                            </m:oMathPara>
                          </a14:m>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4</m:t>
                                    </m:r>
                                  </m:sub>
                                </m:sSub>
                                <m:r>
                                  <a:rPr lang="en-US" sz="1800" b="0" i="1" smtClean="0">
                                    <a:latin typeface="Cambria Math" panose="02040503050406030204" pitchFamily="18" charset="0"/>
                                  </a:rPr>
                                  <m:t>=−4.91,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5</m:t>
                                    </m:r>
                                  </m:sub>
                                </m:sSub>
                                <m:r>
                                  <a:rPr lang="en-US" sz="1800" b="0" i="1" smtClean="0">
                                    <a:latin typeface="Cambria Math" panose="02040503050406030204" pitchFamily="18" charset="0"/>
                                  </a:rPr>
                                  <m:t>=4.70,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6</m:t>
                                    </m:r>
                                  </m:sub>
                                </m:sSub>
                                <m:r>
                                  <a:rPr lang="en-US" sz="1800" b="0" i="1" smtClean="0">
                                    <a:latin typeface="Cambria Math" panose="02040503050406030204" pitchFamily="18" charset="0"/>
                                  </a:rPr>
                                  <m:t>=2.18,</m:t>
                                </m:r>
                              </m:oMath>
                            </m:oMathPara>
                          </a14:m>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7</m:t>
                                    </m:r>
                                  </m:sub>
                                </m:sSub>
                                <m:r>
                                  <a:rPr lang="en-US" sz="1800" b="0" i="1" smtClean="0">
                                    <a:latin typeface="Cambria Math" panose="02040503050406030204" pitchFamily="18" charset="0"/>
                                  </a:rPr>
                                  <m:t>=3.21,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8</m:t>
                                    </m:r>
                                  </m:sub>
                                </m:sSub>
                                <m:r>
                                  <a:rPr lang="en-US" sz="1800" b="0" i="1" smtClean="0">
                                    <a:latin typeface="Cambria Math" panose="02040503050406030204" pitchFamily="18" charset="0"/>
                                  </a:rPr>
                                  <m:t>=−0.13,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9</m:t>
                                    </m:r>
                                  </m:sub>
                                </m:sSub>
                                <m:r>
                                  <a:rPr lang="en-US" sz="1800" b="0" i="1" smtClean="0">
                                    <a:latin typeface="Cambria Math" panose="02040503050406030204" pitchFamily="18" charset="0"/>
                                  </a:rPr>
                                  <m:t>=0.20,</m:t>
                                </m:r>
                              </m:oMath>
                            </m:oMathPara>
                          </a14:m>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10</m:t>
                                    </m:r>
                                  </m:sub>
                                </m:sSub>
                                <m:r>
                                  <a:rPr lang="en-US" sz="1800" b="0" i="1" smtClean="0">
                                    <a:latin typeface="Cambria Math" panose="02040503050406030204" pitchFamily="18" charset="0"/>
                                  </a:rPr>
                                  <m:t>=−0.24</m:t>
                                </m:r>
                              </m:oMath>
                            </m:oMathPara>
                          </a14:m>
                          <a:endParaRPr lang="en-US" sz="1800" dirty="0"/>
                        </a:p>
                      </a:txBody>
                      <a:tcPr/>
                    </a:tc>
                    <a:extLst>
                      <a:ext uri="{0D108BD9-81ED-4DB2-BD59-A6C34878D82A}">
                        <a16:rowId xmlns:a16="http://schemas.microsoft.com/office/drawing/2014/main" val="308679653"/>
                      </a:ext>
                    </a:extLst>
                  </a:tr>
                </a:tbl>
              </a:graphicData>
            </a:graphic>
          </p:graphicFrame>
        </mc:Choice>
        <mc:Fallback xmlns="">
          <p:graphicFrame>
            <p:nvGraphicFramePr>
              <p:cNvPr id="6" name="Table 6">
                <a:extLst>
                  <a:ext uri="{FF2B5EF4-FFF2-40B4-BE49-F238E27FC236}">
                    <a16:creationId xmlns:a16="http://schemas.microsoft.com/office/drawing/2014/main" id="{E544A58C-D34B-44E7-89D4-23478A946876}"/>
                  </a:ext>
                </a:extLst>
              </p:cNvPr>
              <p:cNvGraphicFramePr>
                <a:graphicFrameLocks noGrp="1"/>
              </p:cNvGraphicFramePr>
              <p:nvPr>
                <p:ph idx="1"/>
                <p:extLst>
                  <p:ext uri="{D42A27DB-BD31-4B8C-83A1-F6EECF244321}">
                    <p14:modId xmlns:p14="http://schemas.microsoft.com/office/powerpoint/2010/main" val="3874614543"/>
                  </p:ext>
                </p:extLst>
              </p:nvPr>
            </p:nvGraphicFramePr>
            <p:xfrm>
              <a:off x="1066800" y="1708395"/>
              <a:ext cx="10424160" cy="390448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793537609"/>
                        </a:ext>
                      </a:extLst>
                    </a:gridCol>
                    <a:gridCol w="3840480">
                      <a:extLst>
                        <a:ext uri="{9D8B030D-6E8A-4147-A177-3AD203B41FA5}">
                          <a16:colId xmlns:a16="http://schemas.microsoft.com/office/drawing/2014/main" val="698353888"/>
                        </a:ext>
                      </a:extLst>
                    </a:gridCol>
                    <a:gridCol w="3840480">
                      <a:extLst>
                        <a:ext uri="{9D8B030D-6E8A-4147-A177-3AD203B41FA5}">
                          <a16:colId xmlns:a16="http://schemas.microsoft.com/office/drawing/2014/main" val="1817055766"/>
                        </a:ext>
                      </a:extLst>
                    </a:gridCol>
                  </a:tblGrid>
                  <a:tr h="822960">
                    <a:tc>
                      <a:txBody>
                        <a:bodyPr/>
                        <a:lstStyle/>
                        <a:p>
                          <a:r>
                            <a:rPr lang="en-US" sz="2400" dirty="0"/>
                            <a:t>Method</a:t>
                          </a:r>
                        </a:p>
                      </a:txBody>
                      <a:tcPr anchor="ctr"/>
                    </a:tc>
                    <a:tc>
                      <a:txBody>
                        <a:bodyPr/>
                        <a:lstStyle/>
                        <a:p>
                          <a:endParaRPr lang="en-US"/>
                        </a:p>
                      </a:txBody>
                      <a:tcPr anchor="ctr">
                        <a:blipFill>
                          <a:blip r:embed="rId3"/>
                          <a:stretch>
                            <a:fillRect l="-71746" t="-741" r="-100794" b="-381481"/>
                          </a:stretch>
                        </a:blipFill>
                      </a:tcPr>
                    </a:tc>
                    <a:tc>
                      <a:txBody>
                        <a:bodyPr/>
                        <a:lstStyle/>
                        <a:p>
                          <a:endParaRPr lang="en-US"/>
                        </a:p>
                      </a:txBody>
                      <a:tcPr anchor="ctr">
                        <a:blipFill>
                          <a:blip r:embed="rId3"/>
                          <a:stretch>
                            <a:fillRect l="-171746" t="-741" r="-794" b="-381481"/>
                          </a:stretch>
                        </a:blipFill>
                      </a:tcPr>
                    </a:tc>
                    <a:extLst>
                      <a:ext uri="{0D108BD9-81ED-4DB2-BD59-A6C34878D82A}">
                        <a16:rowId xmlns:a16="http://schemas.microsoft.com/office/drawing/2014/main" val="4127403939"/>
                      </a:ext>
                    </a:extLst>
                  </a:tr>
                  <a:tr h="914400">
                    <a:tc>
                      <a:txBody>
                        <a:bodyPr/>
                        <a:lstStyle/>
                        <a:p>
                          <a:r>
                            <a:rPr lang="en-US" sz="2000" b="1" dirty="0"/>
                            <a:t>Best subsets selection</a:t>
                          </a:r>
                        </a:p>
                      </a:txBody>
                      <a:tcPr/>
                    </a:tc>
                    <a:tc>
                      <a:txBody>
                        <a:bodyPr/>
                        <a:lstStyle/>
                        <a:p>
                          <a:endParaRPr lang="en-US"/>
                        </a:p>
                      </a:txBody>
                      <a:tcPr>
                        <a:blipFill>
                          <a:blip r:embed="rId3"/>
                          <a:stretch>
                            <a:fillRect l="-71746" t="-90667" r="-100794" b="-243333"/>
                          </a:stretch>
                        </a:blipFill>
                      </a:tcPr>
                    </a:tc>
                    <a:tc>
                      <a:txBody>
                        <a:bodyPr/>
                        <a:lstStyle/>
                        <a:p>
                          <a:endParaRPr lang="en-US"/>
                        </a:p>
                      </a:txBody>
                      <a:tcPr>
                        <a:blipFill>
                          <a:blip r:embed="rId3"/>
                          <a:stretch>
                            <a:fillRect l="-171746" t="-90667" r="-794" b="-243333"/>
                          </a:stretch>
                        </a:blipFill>
                      </a:tcPr>
                    </a:tc>
                    <a:extLst>
                      <a:ext uri="{0D108BD9-81ED-4DB2-BD59-A6C34878D82A}">
                        <a16:rowId xmlns:a16="http://schemas.microsoft.com/office/drawing/2014/main" val="2041492276"/>
                      </a:ext>
                    </a:extLst>
                  </a:tr>
                  <a:tr h="701040">
                    <a:tc>
                      <a:txBody>
                        <a:bodyPr/>
                        <a:lstStyle/>
                        <a:p>
                          <a:r>
                            <a:rPr lang="en-US" sz="2000" b="1" dirty="0"/>
                            <a:t>Backward stepwise selection</a:t>
                          </a:r>
                        </a:p>
                      </a:txBody>
                      <a:tcPr/>
                    </a:tc>
                    <a:tc>
                      <a:txBody>
                        <a:bodyPr/>
                        <a:lstStyle/>
                        <a:p>
                          <a:endParaRPr lang="en-US"/>
                        </a:p>
                      </a:txBody>
                      <a:tcPr>
                        <a:blipFill>
                          <a:blip r:embed="rId3"/>
                          <a:stretch>
                            <a:fillRect l="-71746" t="-248696" r="-100794" b="-217391"/>
                          </a:stretch>
                        </a:blipFill>
                      </a:tcPr>
                    </a:tc>
                    <a:tc>
                      <a:txBody>
                        <a:bodyPr/>
                        <a:lstStyle/>
                        <a:p>
                          <a:endParaRPr lang="en-US" sz="1800" dirty="0"/>
                        </a:p>
                      </a:txBody>
                      <a:tcPr/>
                    </a:tc>
                    <a:extLst>
                      <a:ext uri="{0D108BD9-81ED-4DB2-BD59-A6C34878D82A}">
                        <a16:rowId xmlns:a16="http://schemas.microsoft.com/office/drawing/2014/main" val="2516600386"/>
                      </a:ext>
                    </a:extLst>
                  </a:tr>
                  <a:tr h="1466088">
                    <a:tc>
                      <a:txBody>
                        <a:bodyPr/>
                        <a:lstStyle/>
                        <a:p>
                          <a:r>
                            <a:rPr lang="en-US" sz="2000" b="1" dirty="0"/>
                            <a:t>LASSO</a:t>
                          </a:r>
                        </a:p>
                      </a:txBody>
                      <a:tcPr/>
                    </a:tc>
                    <a:tc>
                      <a:txBody>
                        <a:bodyPr/>
                        <a:lstStyle/>
                        <a:p>
                          <a:endParaRPr lang="en-US"/>
                        </a:p>
                      </a:txBody>
                      <a:tcPr>
                        <a:blipFill>
                          <a:blip r:embed="rId3"/>
                          <a:stretch>
                            <a:fillRect l="-71746" t="-166390" r="-100794" b="-3734"/>
                          </a:stretch>
                        </a:blipFill>
                      </a:tcPr>
                    </a:tc>
                    <a:tc>
                      <a:txBody>
                        <a:bodyPr/>
                        <a:lstStyle/>
                        <a:p>
                          <a:endParaRPr lang="en-US"/>
                        </a:p>
                      </a:txBody>
                      <a:tcPr>
                        <a:blipFill>
                          <a:blip r:embed="rId3"/>
                          <a:stretch>
                            <a:fillRect l="-171746" t="-166390" r="-794" b="-3734"/>
                          </a:stretch>
                        </a:blipFill>
                      </a:tcPr>
                    </a:tc>
                    <a:extLst>
                      <a:ext uri="{0D108BD9-81ED-4DB2-BD59-A6C34878D82A}">
                        <a16:rowId xmlns:a16="http://schemas.microsoft.com/office/drawing/2014/main" val="308679653"/>
                      </a:ext>
                    </a:extLst>
                  </a:tr>
                </a:tbl>
              </a:graphicData>
            </a:graphic>
          </p:graphicFrame>
        </mc:Fallback>
      </mc:AlternateContent>
      <p:sp>
        <p:nvSpPr>
          <p:cNvPr id="4" name="Footer Placeholder 3">
            <a:extLst>
              <a:ext uri="{FF2B5EF4-FFF2-40B4-BE49-F238E27FC236}">
                <a16:creationId xmlns:a16="http://schemas.microsoft.com/office/drawing/2014/main" id="{0452BDDF-7187-48EE-8991-9C3A7F44D23E}"/>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2551F148-552A-45B9-9264-845D330B08EA}"/>
              </a:ext>
            </a:extLst>
          </p:cNvPr>
          <p:cNvSpPr>
            <a:spLocks noGrp="1"/>
          </p:cNvSpPr>
          <p:nvPr>
            <p:ph type="sldNum" sz="quarter" idx="12"/>
          </p:nvPr>
        </p:nvSpPr>
        <p:spPr/>
        <p:txBody>
          <a:bodyPr/>
          <a:lstStyle/>
          <a:p>
            <a:fld id="{8E06CFEE-053A-4A40-A88B-A288F0289482}" type="slidenum">
              <a:rPr lang="en-US" smtClean="0"/>
              <a:t>60</a:t>
            </a:fld>
            <a:endParaRPr lang="en-US"/>
          </a:p>
        </p:txBody>
      </p:sp>
    </p:spTree>
    <p:extLst>
      <p:ext uri="{BB962C8B-B14F-4D97-AF65-F5344CB8AC3E}">
        <p14:creationId xmlns:p14="http://schemas.microsoft.com/office/powerpoint/2010/main" val="1764710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EF01B4-7602-49FE-B2A2-460E8DB6A316}"/>
              </a:ext>
            </a:extLst>
          </p:cNvPr>
          <p:cNvSpPr>
            <a:spLocks noGrp="1"/>
          </p:cNvSpPr>
          <p:nvPr>
            <p:ph type="ftr" sz="quarter" idx="11"/>
          </p:nvPr>
        </p:nvSpPr>
        <p:spPr/>
        <p:txBody>
          <a:bodyPr/>
          <a:lstStyle/>
          <a:p>
            <a:r>
              <a:rPr lang="en-US" dirty="0"/>
              <a:t>Linear Model Improvements</a:t>
            </a:r>
          </a:p>
        </p:txBody>
      </p:sp>
      <p:sp>
        <p:nvSpPr>
          <p:cNvPr id="3" name="Text Placeholder 2">
            <a:extLst>
              <a:ext uri="{FF2B5EF4-FFF2-40B4-BE49-F238E27FC236}">
                <a16:creationId xmlns:a16="http://schemas.microsoft.com/office/drawing/2014/main" id="{2C31EDB8-F114-441E-8A33-58AAC209021D}"/>
              </a:ext>
            </a:extLst>
          </p:cNvPr>
          <p:cNvSpPr>
            <a:spLocks noGrp="1"/>
          </p:cNvSpPr>
          <p:nvPr>
            <p:ph type="body" idx="1"/>
          </p:nvPr>
        </p:nvSpPr>
        <p:spPr/>
        <p:txBody>
          <a:bodyPr/>
          <a:lstStyle/>
          <a:p>
            <a:r>
              <a:rPr lang="en-US" dirty="0"/>
              <a:t>Linear Model Improvements</a:t>
            </a:r>
          </a:p>
        </p:txBody>
      </p:sp>
      <p:sp>
        <p:nvSpPr>
          <p:cNvPr id="4" name="Slide Number Placeholder 3">
            <a:extLst>
              <a:ext uri="{FF2B5EF4-FFF2-40B4-BE49-F238E27FC236}">
                <a16:creationId xmlns:a16="http://schemas.microsoft.com/office/drawing/2014/main" id="{6D4560E0-AEE9-428C-BD2F-EDA41E9E358F}"/>
              </a:ext>
            </a:extLst>
          </p:cNvPr>
          <p:cNvSpPr>
            <a:spLocks noGrp="1"/>
          </p:cNvSpPr>
          <p:nvPr>
            <p:ph type="sldNum" sz="quarter" idx="12"/>
          </p:nvPr>
        </p:nvSpPr>
        <p:spPr/>
        <p:txBody>
          <a:bodyPr/>
          <a:lstStyle/>
          <a:p>
            <a:fld id="{8E06CFEE-053A-4A40-A88B-A288F0289482}" type="slidenum">
              <a:rPr lang="en-US" smtClean="0"/>
              <a:pPr/>
              <a:t>61</a:t>
            </a:fld>
            <a:endParaRPr lang="en-US"/>
          </a:p>
        </p:txBody>
      </p:sp>
    </p:spTree>
    <p:extLst>
      <p:ext uri="{BB962C8B-B14F-4D97-AF65-F5344CB8AC3E}">
        <p14:creationId xmlns:p14="http://schemas.microsoft.com/office/powerpoint/2010/main" val="489148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62</a:t>
            </a:fld>
            <a:endParaRPr lang="en-US"/>
          </a:p>
        </p:txBody>
      </p:sp>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Linear Model Improvements</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extLst>
              <p:ext uri="{D42A27DB-BD31-4B8C-83A1-F6EECF244321}">
                <p14:modId xmlns:p14="http://schemas.microsoft.com/office/powerpoint/2010/main" val="2882326682"/>
              </p:ext>
            </p:extLst>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Subset selection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Ridge regression &amp; LASSO</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8" name="TextBox 7">
            <a:extLst>
              <a:ext uri="{FF2B5EF4-FFF2-40B4-BE49-F238E27FC236}">
                <a16:creationId xmlns:a16="http://schemas.microsoft.com/office/drawing/2014/main" id="{80C8B2A4-D017-447D-BE65-D38F4E44078B}"/>
              </a:ext>
            </a:extLst>
          </p:cNvPr>
          <p:cNvSpPr txBox="1"/>
          <p:nvPr/>
        </p:nvSpPr>
        <p:spPr>
          <a:xfrm>
            <a:off x="425421" y="4820459"/>
            <a:ext cx="1097280" cy="1463040"/>
          </a:xfrm>
          <a:prstGeom prst="rect">
            <a:avLst/>
          </a:prstGeom>
          <a:solidFill>
            <a:schemeClr val="accent1"/>
          </a:solidFill>
          <a:ln w="57150">
            <a:solidFill>
              <a:schemeClr val="accent2"/>
            </a:solidFill>
          </a:ln>
        </p:spPr>
        <p:txBody>
          <a:bodyPr wrap="square" rtlCol="0">
            <a:spAutoFit/>
          </a:bodyPr>
          <a:lstStyle/>
          <a:p>
            <a:pPr algn="ctr"/>
            <a:r>
              <a:rPr lang="en-US" sz="1100">
                <a:solidFill>
                  <a:schemeClr val="bg1"/>
                </a:solidFill>
                <a:latin typeface="Acherus Grotesque" panose="02000505000000020004" pitchFamily="50" charset="0"/>
              </a:rPr>
              <a:t>Subset selection</a:t>
            </a:r>
          </a:p>
          <a:p>
            <a:pPr algn="ctr"/>
            <a:endParaRPr lang="en-US" sz="1100">
              <a:solidFill>
                <a:schemeClr val="bg1"/>
              </a:solidFill>
              <a:latin typeface="Acherus Grotesque" panose="02000505000000020004" pitchFamily="50" charset="0"/>
            </a:endParaRPr>
          </a:p>
          <a:p>
            <a:pPr algn="ctr"/>
            <a:r>
              <a:rPr lang="en-US" sz="1100">
                <a:solidFill>
                  <a:schemeClr val="bg1"/>
                </a:solidFill>
                <a:latin typeface="Acherus Grotesque" panose="02000505000000020004" pitchFamily="50" charset="0"/>
              </a:rPr>
              <a:t>Ridge regression &amp; LASSO </a:t>
            </a:r>
          </a:p>
          <a:p>
            <a:pPr algn="ctr"/>
            <a:endParaRPr lang="en-US" sz="1100">
              <a:solidFill>
                <a:schemeClr val="bg1"/>
              </a:solidFill>
              <a:latin typeface="Acherus Grotesque" panose="02000505000000020004" pitchFamily="50" charset="0"/>
            </a:endParaRPr>
          </a:p>
          <a:p>
            <a:pPr algn="ctr"/>
            <a:r>
              <a:rPr lang="en-US" sz="1100">
                <a:solidFill>
                  <a:schemeClr val="bg1"/>
                </a:solidFill>
                <a:latin typeface="Acherus Grotesque" panose="02000505000000020004" pitchFamily="50" charset="0"/>
              </a:rPr>
              <a:t>PCR &amp; PLS</a:t>
            </a:r>
          </a:p>
        </p:txBody>
      </p:sp>
    </p:spTree>
    <p:extLst>
      <p:ext uri="{BB962C8B-B14F-4D97-AF65-F5344CB8AC3E}">
        <p14:creationId xmlns:p14="http://schemas.microsoft.com/office/powerpoint/2010/main" val="2197960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3EE4-2708-4D4C-A9EB-2C61EC96CE07}"/>
              </a:ext>
            </a:extLst>
          </p:cNvPr>
          <p:cNvSpPr>
            <a:spLocks noGrp="1"/>
          </p:cNvSpPr>
          <p:nvPr>
            <p:ph type="title"/>
          </p:nvPr>
        </p:nvSpPr>
        <p:spPr/>
        <p:txBody>
          <a:bodyPr/>
          <a:lstStyle/>
          <a:p>
            <a:r>
              <a:rPr lang="en-US" dirty="0"/>
              <a:t>Now you should be able to:</a:t>
            </a:r>
          </a:p>
        </p:txBody>
      </p:sp>
      <p:sp>
        <p:nvSpPr>
          <p:cNvPr id="3" name="Content Placeholder 2">
            <a:extLst>
              <a:ext uri="{FF2B5EF4-FFF2-40B4-BE49-F238E27FC236}">
                <a16:creationId xmlns:a16="http://schemas.microsoft.com/office/drawing/2014/main" id="{7DF9A2C0-5934-47F2-B912-6D45A9C4B7DD}"/>
              </a:ext>
            </a:extLst>
          </p:cNvPr>
          <p:cNvSpPr>
            <a:spLocks noGrp="1"/>
          </p:cNvSpPr>
          <p:nvPr>
            <p:ph idx="1"/>
          </p:nvPr>
        </p:nvSpPr>
        <p:spPr/>
        <p:txBody>
          <a:bodyPr/>
          <a:lstStyle/>
          <a:p>
            <a:r>
              <a:rPr lang="en-US" dirty="0"/>
              <a:t>Understand why you would want to improve a linear model</a:t>
            </a:r>
          </a:p>
          <a:p>
            <a:r>
              <a:rPr lang="en-US" dirty="0"/>
              <a:t>Identify methods that can be used to improve the linear model </a:t>
            </a:r>
          </a:p>
          <a:p>
            <a:r>
              <a:rPr lang="en-US" dirty="0"/>
              <a:t>Describe approaches to subset selection</a:t>
            </a:r>
          </a:p>
          <a:p>
            <a:r>
              <a:rPr lang="en-US" dirty="0"/>
              <a:t>Explain what is meant by shrinkage</a:t>
            </a:r>
          </a:p>
          <a:p>
            <a:r>
              <a:rPr lang="en-US" dirty="0"/>
              <a:t>Describe the difference between ridge regression and LASSO</a:t>
            </a:r>
          </a:p>
          <a:p>
            <a:r>
              <a:rPr lang="en-US" dirty="0"/>
              <a:t>Describe what is meant by dimension reduction</a:t>
            </a:r>
          </a:p>
          <a:p>
            <a:r>
              <a:rPr lang="en-US" dirty="0"/>
              <a:t>Identify two approaches to dimension reduction</a:t>
            </a:r>
          </a:p>
          <a:p>
            <a:r>
              <a:rPr lang="en-US" dirty="0"/>
              <a:t>Implement model adjustment methods in Python</a:t>
            </a:r>
          </a:p>
        </p:txBody>
      </p:sp>
      <p:sp>
        <p:nvSpPr>
          <p:cNvPr id="4" name="Footer Placeholder 3">
            <a:extLst>
              <a:ext uri="{FF2B5EF4-FFF2-40B4-BE49-F238E27FC236}">
                <a16:creationId xmlns:a16="http://schemas.microsoft.com/office/drawing/2014/main" id="{AE9FAAD8-D036-4D11-AF2D-282F07A98BFF}"/>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87835618-A5AB-4487-99AA-8F7CD1E7D20A}"/>
              </a:ext>
            </a:extLst>
          </p:cNvPr>
          <p:cNvSpPr>
            <a:spLocks noGrp="1"/>
          </p:cNvSpPr>
          <p:nvPr>
            <p:ph type="sldNum" sz="quarter" idx="12"/>
          </p:nvPr>
        </p:nvSpPr>
        <p:spPr/>
        <p:txBody>
          <a:bodyPr/>
          <a:lstStyle/>
          <a:p>
            <a:fld id="{8E06CFEE-053A-4A40-A88B-A288F0289482}" type="slidenum">
              <a:rPr lang="en-US" smtClean="0"/>
              <a:t>63</a:t>
            </a:fld>
            <a:endParaRPr lang="en-US"/>
          </a:p>
        </p:txBody>
      </p:sp>
    </p:spTree>
    <p:extLst>
      <p:ext uri="{BB962C8B-B14F-4D97-AF65-F5344CB8AC3E}">
        <p14:creationId xmlns:p14="http://schemas.microsoft.com/office/powerpoint/2010/main" val="4107196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861CFD-A881-4158-BEC7-BED56269F7C6}"/>
              </a:ext>
            </a:extLst>
          </p:cNvPr>
          <p:cNvSpPr>
            <a:spLocks noGrp="1"/>
          </p:cNvSpPr>
          <p:nvPr>
            <p:ph type="title"/>
          </p:nvPr>
        </p:nvSpPr>
        <p:spPr/>
        <p:txBody>
          <a:bodyPr/>
          <a:lstStyle/>
          <a:p>
            <a:r>
              <a:rPr lang="en-US" dirty="0"/>
              <a:t>Two methods of estimation</a:t>
            </a:r>
          </a:p>
        </p:txBody>
      </p:sp>
      <p:sp>
        <p:nvSpPr>
          <p:cNvPr id="6" name="Content Placeholder 5">
            <a:extLst>
              <a:ext uri="{FF2B5EF4-FFF2-40B4-BE49-F238E27FC236}">
                <a16:creationId xmlns:a16="http://schemas.microsoft.com/office/drawing/2014/main" id="{E17D0F56-45DA-4B9E-8B5B-BEC76B3E3716}"/>
              </a:ext>
            </a:extLst>
          </p:cNvPr>
          <p:cNvSpPr>
            <a:spLocks noGrp="1"/>
          </p:cNvSpPr>
          <p:nvPr>
            <p:ph sz="half" idx="1"/>
          </p:nvPr>
        </p:nvSpPr>
        <p:spPr>
          <a:xfrm>
            <a:off x="838200" y="2686447"/>
            <a:ext cx="5181600" cy="3490516"/>
          </a:xfrm>
        </p:spPr>
        <p:txBody>
          <a:bodyPr/>
          <a:lstStyle/>
          <a:p>
            <a:r>
              <a:rPr lang="en-US" sz="2000" dirty="0"/>
              <a:t>Inference focused</a:t>
            </a:r>
          </a:p>
          <a:p>
            <a:r>
              <a:rPr lang="en-US" sz="2000" dirty="0"/>
              <a:t>Select a model which involves an assumption about the functional form of </a:t>
            </a:r>
            <a:r>
              <a:rPr lang="en-US" sz="2000" i="1" dirty="0"/>
              <a:t>f</a:t>
            </a:r>
            <a:r>
              <a:rPr lang="en-US" sz="2000" dirty="0"/>
              <a:t>. Train the model and estimate parameters.</a:t>
            </a:r>
          </a:p>
          <a:p>
            <a:r>
              <a:rPr lang="en-US" sz="2000" dirty="0"/>
              <a:t>Example:</a:t>
            </a:r>
          </a:p>
          <a:p>
            <a:pPr lvl="1"/>
            <a:r>
              <a:rPr lang="en-US" sz="1800" i="1" dirty="0"/>
              <a:t>f </a:t>
            </a:r>
            <a:r>
              <a:rPr lang="en-US" sz="1800" dirty="0"/>
              <a:t>is linear in X: </a:t>
            </a:r>
            <a:r>
              <a:rPr lang="en-US" sz="1800" i="1" dirty="0"/>
              <a:t>f(X) = </a:t>
            </a:r>
            <a:r>
              <a:rPr lang="el-GR" sz="1800" i="1" dirty="0"/>
              <a:t>β</a:t>
            </a:r>
            <a:r>
              <a:rPr lang="en-US" sz="1800" i="1" baseline="-25000" dirty="0"/>
              <a:t>0</a:t>
            </a:r>
            <a:r>
              <a:rPr lang="en-US" sz="1800" i="1" dirty="0"/>
              <a:t>+</a:t>
            </a:r>
            <a:r>
              <a:rPr lang="el-GR" sz="1800" i="1" dirty="0"/>
              <a:t>β</a:t>
            </a:r>
            <a:r>
              <a:rPr lang="en-US" sz="1800" i="1" baseline="-25000" dirty="0"/>
              <a:t>1</a:t>
            </a:r>
            <a:r>
              <a:rPr lang="en-US" sz="1800" i="1" dirty="0"/>
              <a:t>X</a:t>
            </a:r>
            <a:r>
              <a:rPr lang="en-US" sz="1800" i="1" baseline="-25000" dirty="0"/>
              <a:t>1</a:t>
            </a:r>
            <a:r>
              <a:rPr lang="en-US" sz="1800" i="1" dirty="0"/>
              <a:t> + </a:t>
            </a:r>
            <a:r>
              <a:rPr lang="el-GR" sz="1800" i="1" dirty="0"/>
              <a:t>β</a:t>
            </a:r>
            <a:r>
              <a:rPr lang="en-US" sz="1800" i="1" baseline="-25000" dirty="0"/>
              <a:t>2</a:t>
            </a:r>
            <a:r>
              <a:rPr lang="en-US" sz="1800" i="1" dirty="0"/>
              <a:t>X</a:t>
            </a:r>
            <a:r>
              <a:rPr lang="en-US" sz="1800" i="1" baseline="-25000" dirty="0"/>
              <a:t>2</a:t>
            </a:r>
            <a:r>
              <a:rPr lang="en-US" sz="1800" i="1" dirty="0"/>
              <a:t> +…+</a:t>
            </a:r>
            <a:r>
              <a:rPr lang="el-GR" sz="1800" i="1" dirty="0"/>
              <a:t> β</a:t>
            </a:r>
            <a:r>
              <a:rPr lang="en-US" sz="1800" i="1" baseline="-25000" dirty="0" err="1"/>
              <a:t>p</a:t>
            </a:r>
            <a:r>
              <a:rPr lang="en-US" sz="1800" i="1" dirty="0" err="1"/>
              <a:t>X</a:t>
            </a:r>
            <a:r>
              <a:rPr lang="en-US" sz="1800" i="1" baseline="-25000" dirty="0" err="1"/>
              <a:t>p</a:t>
            </a:r>
            <a:endParaRPr lang="en-US" sz="1800" i="1" baseline="-25000" dirty="0"/>
          </a:p>
        </p:txBody>
      </p:sp>
      <p:sp>
        <p:nvSpPr>
          <p:cNvPr id="7" name="Content Placeholder 6">
            <a:extLst>
              <a:ext uri="{FF2B5EF4-FFF2-40B4-BE49-F238E27FC236}">
                <a16:creationId xmlns:a16="http://schemas.microsoft.com/office/drawing/2014/main" id="{72032AA9-7E2A-4B6B-BD53-A40AA7F074A1}"/>
              </a:ext>
            </a:extLst>
          </p:cNvPr>
          <p:cNvSpPr>
            <a:spLocks noGrp="1"/>
          </p:cNvSpPr>
          <p:nvPr>
            <p:ph sz="half" idx="2"/>
          </p:nvPr>
        </p:nvSpPr>
        <p:spPr>
          <a:xfrm>
            <a:off x="6172200" y="2686447"/>
            <a:ext cx="5181600" cy="3490516"/>
          </a:xfrm>
        </p:spPr>
        <p:txBody>
          <a:bodyPr/>
          <a:lstStyle/>
          <a:p>
            <a:r>
              <a:rPr lang="en-US" sz="2000" dirty="0"/>
              <a:t>Prediction focused</a:t>
            </a:r>
          </a:p>
          <a:p>
            <a:r>
              <a:rPr lang="en-US" sz="2000" dirty="0"/>
              <a:t>Does not make explicit assumptions about the functional form of f. Can fit wider range of possible shapes for </a:t>
            </a:r>
            <a:r>
              <a:rPr lang="en-US" sz="2000" i="1" dirty="0"/>
              <a:t>f</a:t>
            </a:r>
            <a:r>
              <a:rPr lang="en-US" sz="2000" dirty="0"/>
              <a:t>, but at that cost of needing a larger number of observations.</a:t>
            </a:r>
          </a:p>
          <a:p>
            <a:r>
              <a:rPr lang="en-US" sz="2000" dirty="0"/>
              <a:t>Example:  </a:t>
            </a:r>
          </a:p>
          <a:p>
            <a:pPr lvl="1"/>
            <a:r>
              <a:rPr lang="en-US" sz="1800" dirty="0"/>
              <a:t>Splines</a:t>
            </a:r>
          </a:p>
        </p:txBody>
      </p:sp>
      <p:sp>
        <p:nvSpPr>
          <p:cNvPr id="3" name="Footer Placeholder 2">
            <a:extLst>
              <a:ext uri="{FF2B5EF4-FFF2-40B4-BE49-F238E27FC236}">
                <a16:creationId xmlns:a16="http://schemas.microsoft.com/office/drawing/2014/main" id="{0672B033-5B00-4DAC-A96B-766FA126FE1C}"/>
              </a:ext>
            </a:extLst>
          </p:cNvPr>
          <p:cNvSpPr>
            <a:spLocks noGrp="1"/>
          </p:cNvSpPr>
          <p:nvPr>
            <p:ph type="ftr" sz="quarter" idx="11"/>
          </p:nvPr>
        </p:nvSpPr>
        <p:spPr/>
        <p:txBody>
          <a:bodyPr/>
          <a:lstStyle/>
          <a:p>
            <a:r>
              <a:rPr lang="en-US" dirty="0"/>
              <a:t>Linear Model Improvements</a:t>
            </a:r>
          </a:p>
        </p:txBody>
      </p:sp>
      <p:sp>
        <p:nvSpPr>
          <p:cNvPr id="4" name="Slide Number Placeholder 3">
            <a:extLst>
              <a:ext uri="{FF2B5EF4-FFF2-40B4-BE49-F238E27FC236}">
                <a16:creationId xmlns:a16="http://schemas.microsoft.com/office/drawing/2014/main" id="{31C425E7-C9E5-43CA-93C2-4D076BAAABCA}"/>
              </a:ext>
            </a:extLst>
          </p:cNvPr>
          <p:cNvSpPr>
            <a:spLocks noGrp="1"/>
          </p:cNvSpPr>
          <p:nvPr>
            <p:ph type="sldNum" sz="quarter" idx="12"/>
          </p:nvPr>
        </p:nvSpPr>
        <p:spPr/>
        <p:txBody>
          <a:bodyPr/>
          <a:lstStyle/>
          <a:p>
            <a:fld id="{8E06CFEE-053A-4A40-A88B-A288F0289482}" type="slidenum">
              <a:rPr lang="en-US" smtClean="0"/>
              <a:t>7</a:t>
            </a:fld>
            <a:endParaRPr lang="en-US"/>
          </a:p>
        </p:txBody>
      </p:sp>
      <p:sp>
        <p:nvSpPr>
          <p:cNvPr id="8" name="Rectangle: Rounded Corners 7">
            <a:extLst>
              <a:ext uri="{FF2B5EF4-FFF2-40B4-BE49-F238E27FC236}">
                <a16:creationId xmlns:a16="http://schemas.microsoft.com/office/drawing/2014/main" id="{58151D2A-9D41-495D-A6F6-8F2E389CE116}"/>
              </a:ext>
            </a:extLst>
          </p:cNvPr>
          <p:cNvSpPr/>
          <p:nvPr/>
        </p:nvSpPr>
        <p:spPr>
          <a:xfrm>
            <a:off x="1252728" y="1361412"/>
            <a:ext cx="4206240" cy="1141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Acherus Grotesque" panose="02000505000000020004" pitchFamily="50" charset="0"/>
              </a:rPr>
              <a:t>Parametric</a:t>
            </a:r>
          </a:p>
          <a:p>
            <a:pPr algn="ctr"/>
            <a:r>
              <a:rPr lang="en-US" sz="1800" dirty="0">
                <a:latin typeface="Acherus Grotesque" panose="02000505000000020004" pitchFamily="50" charset="0"/>
              </a:rPr>
              <a:t>(Less Flexible, More Interpretable)</a:t>
            </a:r>
          </a:p>
        </p:txBody>
      </p:sp>
      <p:sp>
        <p:nvSpPr>
          <p:cNvPr id="9" name="Rectangle: Rounded Corners 8">
            <a:extLst>
              <a:ext uri="{FF2B5EF4-FFF2-40B4-BE49-F238E27FC236}">
                <a16:creationId xmlns:a16="http://schemas.microsoft.com/office/drawing/2014/main" id="{0E61C9FE-C835-46FF-A8F2-D4968D775579}"/>
              </a:ext>
            </a:extLst>
          </p:cNvPr>
          <p:cNvSpPr/>
          <p:nvPr/>
        </p:nvSpPr>
        <p:spPr>
          <a:xfrm>
            <a:off x="6724983" y="1360884"/>
            <a:ext cx="4206240"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Acherus Grotesque" panose="02000505000000020004" pitchFamily="50" charset="0"/>
              </a:rPr>
              <a:t>Non-parametric</a:t>
            </a:r>
          </a:p>
          <a:p>
            <a:pPr algn="ctr"/>
            <a:r>
              <a:rPr lang="en-US" sz="1800" dirty="0">
                <a:latin typeface="Acherus Grotesque" panose="02000505000000020004" pitchFamily="50" charset="0"/>
              </a:rPr>
              <a:t>(More Flexible, Less Interpretable)</a:t>
            </a:r>
          </a:p>
        </p:txBody>
      </p:sp>
      <p:sp>
        <p:nvSpPr>
          <p:cNvPr id="10" name="Rectangle 9">
            <a:extLst>
              <a:ext uri="{FF2B5EF4-FFF2-40B4-BE49-F238E27FC236}">
                <a16:creationId xmlns:a16="http://schemas.microsoft.com/office/drawing/2014/main" id="{AA2750C1-18A7-4EB0-9A33-BD9342C5A8A5}"/>
              </a:ext>
            </a:extLst>
          </p:cNvPr>
          <p:cNvSpPr/>
          <p:nvPr/>
        </p:nvSpPr>
        <p:spPr>
          <a:xfrm>
            <a:off x="614362" y="1278200"/>
            <a:ext cx="5486400" cy="4572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84913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D16546D-93F7-4A65-A0C9-E756DEB8880B}"/>
              </a:ext>
            </a:extLst>
          </p:cNvPr>
          <p:cNvSpPr/>
          <p:nvPr/>
        </p:nvSpPr>
        <p:spPr>
          <a:xfrm>
            <a:off x="1418492" y="3188676"/>
            <a:ext cx="4360985" cy="2988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B1F7E95-679E-4DB5-9946-4F91B3BB1202}"/>
              </a:ext>
            </a:extLst>
          </p:cNvPr>
          <p:cNvSpPr>
            <a:spLocks noGrp="1"/>
          </p:cNvSpPr>
          <p:nvPr>
            <p:ph type="title"/>
          </p:nvPr>
        </p:nvSpPr>
        <p:spPr/>
        <p:txBody>
          <a:bodyPr/>
          <a:lstStyle/>
          <a:p>
            <a:r>
              <a:rPr lang="en-US" dirty="0"/>
              <a:t>Example: College applications</a:t>
            </a:r>
          </a:p>
        </p:txBody>
      </p:sp>
      <p:sp>
        <p:nvSpPr>
          <p:cNvPr id="3" name="Content Placeholder 2">
            <a:extLst>
              <a:ext uri="{FF2B5EF4-FFF2-40B4-BE49-F238E27FC236}">
                <a16:creationId xmlns:a16="http://schemas.microsoft.com/office/drawing/2014/main" id="{AD9E375D-2C14-492D-9FC8-D9ECDEB2EE8A}"/>
              </a:ext>
            </a:extLst>
          </p:cNvPr>
          <p:cNvSpPr>
            <a:spLocks noGrp="1"/>
          </p:cNvSpPr>
          <p:nvPr>
            <p:ph idx="1"/>
          </p:nvPr>
        </p:nvSpPr>
        <p:spPr/>
        <p:txBody>
          <a:bodyPr/>
          <a:lstStyle/>
          <a:p>
            <a:r>
              <a:rPr lang="en-US" dirty="0"/>
              <a:t>We are interested in predicting the number of accepted college applications</a:t>
            </a:r>
          </a:p>
          <a:p>
            <a:r>
              <a:rPr lang="en-US" dirty="0"/>
              <a:t>Our dataset contains </a:t>
            </a:r>
            <a:r>
              <a:rPr lang="en-US" b="1" dirty="0"/>
              <a:t>17</a:t>
            </a:r>
            <a:r>
              <a:rPr lang="en-US" dirty="0"/>
              <a:t> possible predictors (or inputs or </a:t>
            </a:r>
            <a:r>
              <a:rPr lang="en-US" dirty="0" err="1"/>
              <a:t>Xs</a:t>
            </a:r>
            <a:r>
              <a:rPr lang="en-US" dirty="0"/>
              <a:t>)</a:t>
            </a:r>
          </a:p>
        </p:txBody>
      </p:sp>
      <p:sp>
        <p:nvSpPr>
          <p:cNvPr id="4" name="Footer Placeholder 3">
            <a:extLst>
              <a:ext uri="{FF2B5EF4-FFF2-40B4-BE49-F238E27FC236}">
                <a16:creationId xmlns:a16="http://schemas.microsoft.com/office/drawing/2014/main" id="{768557B9-FFB1-4089-8CC5-5E46D2A540D0}"/>
              </a:ext>
            </a:extLst>
          </p:cNvPr>
          <p:cNvSpPr>
            <a:spLocks noGrp="1"/>
          </p:cNvSpPr>
          <p:nvPr>
            <p:ph type="ftr" sz="quarter" idx="11"/>
          </p:nvPr>
        </p:nvSpPr>
        <p:spPr/>
        <p:txBody>
          <a:bodyPr/>
          <a:lstStyle/>
          <a:p>
            <a:r>
              <a:rPr lang="en-US"/>
              <a:t>Linear Model Improvements</a:t>
            </a:r>
            <a:endParaRPr lang="en-US" dirty="0"/>
          </a:p>
        </p:txBody>
      </p:sp>
      <p:sp>
        <p:nvSpPr>
          <p:cNvPr id="5" name="Slide Number Placeholder 4">
            <a:extLst>
              <a:ext uri="{FF2B5EF4-FFF2-40B4-BE49-F238E27FC236}">
                <a16:creationId xmlns:a16="http://schemas.microsoft.com/office/drawing/2014/main" id="{6A5BC7A2-2B4A-4590-A13E-B9375DEA884E}"/>
              </a:ext>
            </a:extLst>
          </p:cNvPr>
          <p:cNvSpPr>
            <a:spLocks noGrp="1"/>
          </p:cNvSpPr>
          <p:nvPr>
            <p:ph type="sldNum" sz="quarter" idx="12"/>
          </p:nvPr>
        </p:nvSpPr>
        <p:spPr/>
        <p:txBody>
          <a:bodyPr/>
          <a:lstStyle/>
          <a:p>
            <a:fld id="{8E06CFEE-053A-4A40-A88B-A288F0289482}" type="slidenum">
              <a:rPr lang="en-US" smtClean="0"/>
              <a:t>8</a:t>
            </a:fld>
            <a:endParaRPr lang="en-US"/>
          </a:p>
        </p:txBody>
      </p:sp>
      <p:sp>
        <p:nvSpPr>
          <p:cNvPr id="6" name="Rectangle 5">
            <a:extLst>
              <a:ext uri="{FF2B5EF4-FFF2-40B4-BE49-F238E27FC236}">
                <a16:creationId xmlns:a16="http://schemas.microsoft.com/office/drawing/2014/main" id="{AD3A485B-2C33-4B0B-91B1-06AF0E63AD29}"/>
              </a:ext>
            </a:extLst>
          </p:cNvPr>
          <p:cNvSpPr/>
          <p:nvPr/>
        </p:nvSpPr>
        <p:spPr>
          <a:xfrm>
            <a:off x="1539738" y="3314888"/>
            <a:ext cx="2538373" cy="2862322"/>
          </a:xfrm>
          <a:prstGeom prst="rect">
            <a:avLst/>
          </a:prstGeom>
        </p:spPr>
        <p:txBody>
          <a:bodyPr wrap="square" numCol="1">
            <a:spAutoFit/>
          </a:bodyPr>
          <a:lstStyle/>
          <a:p>
            <a:pPr marL="457200" indent="-457200">
              <a:buClr>
                <a:schemeClr val="accent2"/>
              </a:buClr>
              <a:buSzPct val="100000"/>
              <a:buFont typeface="+mj-lt"/>
              <a:buAutoNum type="arabicPeriod"/>
            </a:pPr>
            <a:r>
              <a:rPr lang="en-US" dirty="0">
                <a:solidFill>
                  <a:schemeClr val="bg1"/>
                </a:solidFill>
                <a:latin typeface="Acherus Grotesque" panose="02000505000000020004" pitchFamily="50" charset="0"/>
                <a:ea typeface="Calibri"/>
                <a:cs typeface="Calibri"/>
                <a:sym typeface="Calibri"/>
              </a:rPr>
              <a:t>Private</a:t>
            </a:r>
          </a:p>
          <a:p>
            <a:pPr marL="457200" indent="-457200">
              <a:buClr>
                <a:schemeClr val="accent2"/>
              </a:buClr>
              <a:buSzPct val="100000"/>
              <a:buFont typeface="+mj-lt"/>
              <a:buAutoNum type="arabicPeriod"/>
            </a:pPr>
            <a:r>
              <a:rPr lang="en-US" dirty="0">
                <a:solidFill>
                  <a:schemeClr val="bg1"/>
                </a:solidFill>
                <a:latin typeface="Acherus Grotesque" panose="02000505000000020004" pitchFamily="50" charset="0"/>
                <a:ea typeface="Calibri"/>
                <a:cs typeface="Calibri"/>
                <a:sym typeface="Calibri"/>
              </a:rPr>
              <a:t>Top25perc</a:t>
            </a:r>
          </a:p>
          <a:p>
            <a:pPr marL="457200" indent="-457200">
              <a:buClr>
                <a:schemeClr val="accent2"/>
              </a:buClr>
              <a:buSzPct val="100000"/>
              <a:buFont typeface="+mj-lt"/>
              <a:buAutoNum type="arabicPeriod"/>
            </a:pPr>
            <a:r>
              <a:rPr lang="en-US" dirty="0">
                <a:solidFill>
                  <a:schemeClr val="bg1"/>
                </a:solidFill>
                <a:latin typeface="Acherus Grotesque" panose="02000505000000020004" pitchFamily="50" charset="0"/>
                <a:ea typeface="Calibri"/>
                <a:cs typeface="Calibri"/>
                <a:sym typeface="Calibri"/>
              </a:rPr>
              <a:t>Books</a:t>
            </a:r>
          </a:p>
          <a:p>
            <a:pPr marL="457200" indent="-457200">
              <a:buClr>
                <a:schemeClr val="accent2"/>
              </a:buClr>
              <a:buSzPct val="100000"/>
              <a:buFont typeface="+mj-lt"/>
              <a:buAutoNum type="arabicPeriod"/>
            </a:pPr>
            <a:r>
              <a:rPr lang="en-US" dirty="0" err="1">
                <a:solidFill>
                  <a:schemeClr val="bg1"/>
                </a:solidFill>
                <a:latin typeface="Acherus Grotesque" panose="02000505000000020004" pitchFamily="50" charset="0"/>
                <a:ea typeface="Calibri"/>
                <a:cs typeface="Calibri"/>
                <a:sym typeface="Calibri"/>
              </a:rPr>
              <a:t>perc.alumni</a:t>
            </a:r>
            <a:endParaRPr lang="en-US" dirty="0">
              <a:solidFill>
                <a:schemeClr val="bg1"/>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bg1"/>
                </a:solidFill>
                <a:latin typeface="Acherus Grotesque" panose="02000505000000020004" pitchFamily="50" charset="0"/>
                <a:ea typeface="Calibri"/>
                <a:cs typeface="Calibri"/>
                <a:sym typeface="Calibri"/>
              </a:rPr>
              <a:t>Apps</a:t>
            </a:r>
          </a:p>
          <a:p>
            <a:pPr marL="457200" indent="-457200">
              <a:buClr>
                <a:schemeClr val="accent2"/>
              </a:buClr>
              <a:buSzPct val="100000"/>
              <a:buFont typeface="+mj-lt"/>
              <a:buAutoNum type="arabicPeriod"/>
            </a:pPr>
            <a:r>
              <a:rPr lang="en-US" dirty="0" err="1">
                <a:solidFill>
                  <a:schemeClr val="bg1"/>
                </a:solidFill>
                <a:latin typeface="Acherus Grotesque" panose="02000505000000020004" pitchFamily="50" charset="0"/>
                <a:ea typeface="Calibri"/>
                <a:cs typeface="Calibri"/>
                <a:sym typeface="Calibri"/>
              </a:rPr>
              <a:t>F.Undergrad</a:t>
            </a:r>
            <a:endParaRPr lang="en-US" dirty="0">
              <a:solidFill>
                <a:schemeClr val="bg1"/>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bg1"/>
                </a:solidFill>
                <a:latin typeface="Acherus Grotesque" panose="02000505000000020004" pitchFamily="50" charset="0"/>
                <a:ea typeface="Calibri"/>
                <a:cs typeface="Calibri"/>
                <a:sym typeface="Calibri"/>
              </a:rPr>
              <a:t>Personal</a:t>
            </a:r>
          </a:p>
          <a:p>
            <a:pPr marL="457200" indent="-457200">
              <a:buClr>
                <a:schemeClr val="accent2"/>
              </a:buClr>
              <a:buSzPct val="100000"/>
              <a:buFont typeface="+mj-lt"/>
              <a:buAutoNum type="arabicPeriod"/>
            </a:pPr>
            <a:r>
              <a:rPr lang="en-US" dirty="0">
                <a:solidFill>
                  <a:schemeClr val="bg1"/>
                </a:solidFill>
                <a:latin typeface="Acherus Grotesque" panose="02000505000000020004" pitchFamily="50" charset="0"/>
                <a:ea typeface="Calibri"/>
                <a:cs typeface="Calibri"/>
                <a:sym typeface="Calibri"/>
              </a:rPr>
              <a:t>Expend</a:t>
            </a:r>
          </a:p>
          <a:p>
            <a:pPr marL="457200" indent="-457200">
              <a:buClr>
                <a:schemeClr val="accent2"/>
              </a:buClr>
              <a:buSzPct val="100000"/>
              <a:buFont typeface="+mj-lt"/>
              <a:buAutoNum type="arabicPeriod"/>
            </a:pPr>
            <a:r>
              <a:rPr lang="en-US" dirty="0" err="1">
                <a:solidFill>
                  <a:schemeClr val="bg1"/>
                </a:solidFill>
                <a:latin typeface="Acherus Grotesque" panose="02000505000000020004" pitchFamily="50" charset="0"/>
                <a:ea typeface="Calibri"/>
                <a:cs typeface="Calibri"/>
                <a:sym typeface="Calibri"/>
              </a:rPr>
              <a:t>P.Undergrad</a:t>
            </a:r>
            <a:endParaRPr lang="en-US" dirty="0">
              <a:solidFill>
                <a:schemeClr val="bg1"/>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bg1"/>
                </a:solidFill>
                <a:latin typeface="Acherus Grotesque" panose="02000505000000020004" pitchFamily="50" charset="0"/>
                <a:ea typeface="Calibri"/>
                <a:cs typeface="Calibri"/>
                <a:sym typeface="Calibri"/>
              </a:rPr>
              <a:t>PhD</a:t>
            </a:r>
          </a:p>
        </p:txBody>
      </p:sp>
      <p:sp>
        <p:nvSpPr>
          <p:cNvPr id="7" name="Rectangle 6">
            <a:extLst>
              <a:ext uri="{FF2B5EF4-FFF2-40B4-BE49-F238E27FC236}">
                <a16:creationId xmlns:a16="http://schemas.microsoft.com/office/drawing/2014/main" id="{9D62F78B-0155-4032-A9F8-0F6A538AC612}"/>
              </a:ext>
            </a:extLst>
          </p:cNvPr>
          <p:cNvSpPr/>
          <p:nvPr/>
        </p:nvSpPr>
        <p:spPr>
          <a:xfrm>
            <a:off x="3745523" y="3314888"/>
            <a:ext cx="2538373" cy="2031325"/>
          </a:xfrm>
          <a:prstGeom prst="rect">
            <a:avLst/>
          </a:prstGeom>
        </p:spPr>
        <p:txBody>
          <a:bodyPr wrap="square" numCol="1">
            <a:spAutoFit/>
          </a:bodyPr>
          <a:lstStyle/>
          <a:p>
            <a:pPr marL="457200" indent="-457200">
              <a:buClr>
                <a:schemeClr val="accent2"/>
              </a:buClr>
              <a:buSzPct val="100000"/>
              <a:buFont typeface="+mj-lt"/>
              <a:buAutoNum type="arabicPeriod" startAt="11"/>
            </a:pPr>
            <a:r>
              <a:rPr lang="en-US" dirty="0" err="1">
                <a:solidFill>
                  <a:schemeClr val="bg1"/>
                </a:solidFill>
                <a:latin typeface="Acherus Grotesque" panose="02000505000000020004" pitchFamily="50" charset="0"/>
                <a:ea typeface="Calibri"/>
                <a:cs typeface="Calibri"/>
                <a:sym typeface="Calibri"/>
              </a:rPr>
              <a:t>Grad.Rate</a:t>
            </a:r>
            <a:endParaRPr lang="en-US" dirty="0">
              <a:solidFill>
                <a:schemeClr val="bg1"/>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startAt="11"/>
            </a:pPr>
            <a:r>
              <a:rPr lang="en-US" dirty="0">
                <a:solidFill>
                  <a:schemeClr val="bg1"/>
                </a:solidFill>
                <a:latin typeface="Acherus Grotesque" panose="02000505000000020004" pitchFamily="50" charset="0"/>
                <a:ea typeface="Calibri"/>
                <a:cs typeface="Calibri"/>
                <a:sym typeface="Calibri"/>
              </a:rPr>
              <a:t>Enroll</a:t>
            </a:r>
          </a:p>
          <a:p>
            <a:pPr marL="457200" indent="-457200">
              <a:buClr>
                <a:schemeClr val="accent2"/>
              </a:buClr>
              <a:buSzPct val="100000"/>
              <a:buFont typeface="+mj-lt"/>
              <a:buAutoNum type="arabicPeriod" startAt="11"/>
            </a:pPr>
            <a:r>
              <a:rPr lang="en-US" dirty="0">
                <a:solidFill>
                  <a:schemeClr val="bg1"/>
                </a:solidFill>
                <a:latin typeface="Acherus Grotesque" panose="02000505000000020004" pitchFamily="50" charset="0"/>
                <a:ea typeface="Calibri"/>
                <a:cs typeface="Calibri"/>
                <a:sym typeface="Calibri"/>
              </a:rPr>
              <a:t>Outstate</a:t>
            </a:r>
          </a:p>
          <a:p>
            <a:pPr marL="457200" indent="-457200">
              <a:buClr>
                <a:schemeClr val="accent2"/>
              </a:buClr>
              <a:buSzPct val="100000"/>
              <a:buFont typeface="+mj-lt"/>
              <a:buAutoNum type="arabicPeriod" startAt="11"/>
            </a:pPr>
            <a:r>
              <a:rPr lang="en-US" dirty="0">
                <a:solidFill>
                  <a:schemeClr val="bg1"/>
                </a:solidFill>
                <a:latin typeface="Acherus Grotesque" panose="02000505000000020004" pitchFamily="50" charset="0"/>
                <a:ea typeface="Calibri"/>
                <a:cs typeface="Calibri"/>
                <a:sym typeface="Calibri"/>
              </a:rPr>
              <a:t>Terminal</a:t>
            </a:r>
          </a:p>
          <a:p>
            <a:pPr marL="457200" indent="-457200">
              <a:buClr>
                <a:schemeClr val="accent2"/>
              </a:buClr>
              <a:buSzPct val="100000"/>
              <a:buFont typeface="+mj-lt"/>
              <a:buAutoNum type="arabicPeriod" startAt="11"/>
            </a:pPr>
            <a:r>
              <a:rPr lang="en-US" dirty="0">
                <a:solidFill>
                  <a:schemeClr val="bg1"/>
                </a:solidFill>
                <a:latin typeface="Acherus Grotesque" panose="02000505000000020004" pitchFamily="50" charset="0"/>
                <a:ea typeface="Calibri"/>
                <a:cs typeface="Calibri"/>
                <a:sym typeface="Calibri"/>
              </a:rPr>
              <a:t>Top10perc</a:t>
            </a:r>
          </a:p>
          <a:p>
            <a:pPr marL="457200" indent="-457200">
              <a:buClr>
                <a:schemeClr val="accent2"/>
              </a:buClr>
              <a:buSzPct val="100000"/>
              <a:buFont typeface="+mj-lt"/>
              <a:buAutoNum type="arabicPeriod" startAt="11"/>
            </a:pPr>
            <a:r>
              <a:rPr lang="en-US" dirty="0" err="1">
                <a:solidFill>
                  <a:schemeClr val="bg1"/>
                </a:solidFill>
                <a:latin typeface="Acherus Grotesque" panose="02000505000000020004" pitchFamily="50" charset="0"/>
                <a:ea typeface="Calibri"/>
                <a:cs typeface="Calibri"/>
                <a:sym typeface="Calibri"/>
              </a:rPr>
              <a:t>Room.Board</a:t>
            </a:r>
            <a:endParaRPr lang="en-US" dirty="0">
              <a:solidFill>
                <a:schemeClr val="bg1"/>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startAt="11"/>
            </a:pPr>
            <a:r>
              <a:rPr lang="en-US" dirty="0" err="1">
                <a:solidFill>
                  <a:schemeClr val="bg1"/>
                </a:solidFill>
                <a:latin typeface="Acherus Grotesque" panose="02000505000000020004" pitchFamily="50" charset="0"/>
                <a:ea typeface="Calibri"/>
                <a:cs typeface="Calibri"/>
                <a:sym typeface="Calibri"/>
              </a:rPr>
              <a:t>S.F.Ratio</a:t>
            </a:r>
            <a:endParaRPr lang="en-US" dirty="0">
              <a:solidFill>
                <a:schemeClr val="bg1"/>
              </a:solidFill>
              <a:latin typeface="Acherus Grotesque" panose="02000505000000020004" pitchFamily="50" charset="0"/>
              <a:ea typeface="Calibri"/>
              <a:cs typeface="Calibri"/>
              <a:sym typeface="Calibri"/>
            </a:endParaRPr>
          </a:p>
        </p:txBody>
      </p:sp>
      <p:sp>
        <p:nvSpPr>
          <p:cNvPr id="9" name="Thought Bubble: Cloud 8">
            <a:extLst>
              <a:ext uri="{FF2B5EF4-FFF2-40B4-BE49-F238E27FC236}">
                <a16:creationId xmlns:a16="http://schemas.microsoft.com/office/drawing/2014/main" id="{08EFF585-5ABA-4C57-8F50-9E7D7D771704}"/>
              </a:ext>
            </a:extLst>
          </p:cNvPr>
          <p:cNvSpPr/>
          <p:nvPr/>
        </p:nvSpPr>
        <p:spPr>
          <a:xfrm>
            <a:off x="7817446" y="3089323"/>
            <a:ext cx="4297680" cy="1463040"/>
          </a:xfrm>
          <a:prstGeom prst="cloudCallout">
            <a:avLst>
              <a:gd name="adj1" fmla="val -94432"/>
              <a:gd name="adj2" fmla="val 31355"/>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75000"/>
                    <a:lumOff val="25000"/>
                  </a:schemeClr>
                </a:solidFill>
                <a:latin typeface="Acherus Grotesque" panose="02000505000000020004" pitchFamily="50" charset="0"/>
              </a:rPr>
              <a:t>Should we include all of these in the model?</a:t>
            </a:r>
          </a:p>
          <a:p>
            <a:pPr algn="ctr"/>
            <a:r>
              <a:rPr lang="en-US" b="1" dirty="0">
                <a:solidFill>
                  <a:schemeClr val="accent1"/>
                </a:solidFill>
                <a:latin typeface="Acherus Grotesque" panose="02000505000000020004" pitchFamily="50" charset="0"/>
              </a:rPr>
              <a:t>Probably not…</a:t>
            </a:r>
          </a:p>
        </p:txBody>
      </p:sp>
      <p:sp>
        <p:nvSpPr>
          <p:cNvPr id="10" name="Thought Bubble: Cloud 9">
            <a:extLst>
              <a:ext uri="{FF2B5EF4-FFF2-40B4-BE49-F238E27FC236}">
                <a16:creationId xmlns:a16="http://schemas.microsoft.com/office/drawing/2014/main" id="{206B7ED7-CAAB-4D4E-BE8B-C8C377F51CCF}"/>
              </a:ext>
            </a:extLst>
          </p:cNvPr>
          <p:cNvSpPr/>
          <p:nvPr/>
        </p:nvSpPr>
        <p:spPr>
          <a:xfrm>
            <a:off x="6718300" y="4833815"/>
            <a:ext cx="4297680" cy="1437514"/>
          </a:xfrm>
          <a:prstGeom prst="cloudCallout">
            <a:avLst>
              <a:gd name="adj1" fmla="val -66789"/>
              <a:gd name="adj2" fmla="val -66607"/>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75000"/>
                    <a:lumOff val="25000"/>
                  </a:schemeClr>
                </a:solidFill>
                <a:latin typeface="Acherus Grotesque" panose="02000505000000020004" pitchFamily="50" charset="0"/>
              </a:rPr>
              <a:t>How do we choose which variables to use?</a:t>
            </a:r>
          </a:p>
        </p:txBody>
      </p:sp>
    </p:spTree>
    <p:extLst>
      <p:ext uri="{BB962C8B-B14F-4D97-AF65-F5344CB8AC3E}">
        <p14:creationId xmlns:p14="http://schemas.microsoft.com/office/powerpoint/2010/main" val="365207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8220-26EF-4D8A-930B-FCE4972FCBCC}"/>
              </a:ext>
            </a:extLst>
          </p:cNvPr>
          <p:cNvSpPr>
            <a:spLocks noGrp="1"/>
          </p:cNvSpPr>
          <p:nvPr>
            <p:ph type="title"/>
          </p:nvPr>
        </p:nvSpPr>
        <p:spPr/>
        <p:txBody>
          <a:bodyPr/>
          <a:lstStyle/>
          <a:p>
            <a:r>
              <a:rPr lang="en-US" dirty="0"/>
              <a:t>Improving the linear model</a:t>
            </a:r>
          </a:p>
        </p:txBody>
      </p:sp>
      <p:sp>
        <p:nvSpPr>
          <p:cNvPr id="3" name="Content Placeholder 2">
            <a:extLst>
              <a:ext uri="{FF2B5EF4-FFF2-40B4-BE49-F238E27FC236}">
                <a16:creationId xmlns:a16="http://schemas.microsoft.com/office/drawing/2014/main" id="{92A8D71A-C540-47CB-AA00-2F375A7569BF}"/>
              </a:ext>
            </a:extLst>
          </p:cNvPr>
          <p:cNvSpPr>
            <a:spLocks noGrp="1"/>
          </p:cNvSpPr>
          <p:nvPr>
            <p:ph idx="1"/>
          </p:nvPr>
        </p:nvSpPr>
        <p:spPr/>
        <p:txBody>
          <a:bodyPr>
            <a:normAutofit/>
          </a:bodyPr>
          <a:lstStyle/>
          <a:p>
            <a:r>
              <a:rPr lang="en-US" dirty="0"/>
              <a:t>The linear model is often a robust choice for approaching a problem</a:t>
            </a:r>
          </a:p>
          <a:p>
            <a:r>
              <a:rPr lang="en-US" dirty="0"/>
              <a:t>Some adjustments can be made to the linear model to: </a:t>
            </a:r>
          </a:p>
          <a:p>
            <a:pPr lvl="1"/>
            <a:r>
              <a:rPr lang="en-US" b="1" dirty="0">
                <a:solidFill>
                  <a:schemeClr val="accent1"/>
                </a:solidFill>
              </a:rPr>
              <a:t>Avoid Overfitting: </a:t>
            </a:r>
            <a:r>
              <a:rPr lang="en-US" dirty="0"/>
              <a:t>Including too many predictors can lead to a model that fits the noise in the training data rather than the true signal.</a:t>
            </a:r>
          </a:p>
          <a:p>
            <a:pPr lvl="1"/>
            <a:r>
              <a:rPr lang="en-US" b="1" dirty="0">
                <a:solidFill>
                  <a:schemeClr val="accent1"/>
                </a:solidFill>
              </a:rPr>
              <a:t>Enhance Predictive Performance: </a:t>
            </a:r>
            <a:r>
              <a:rPr lang="en-US" dirty="0"/>
              <a:t>Reducing unnecessary predictors can improve generalizability to new data.</a:t>
            </a:r>
          </a:p>
          <a:p>
            <a:pPr lvl="1"/>
            <a:r>
              <a:rPr lang="en-US" b="1" dirty="0">
                <a:solidFill>
                  <a:schemeClr val="accent1"/>
                </a:solidFill>
              </a:rPr>
              <a:t>Improve Interpretability: </a:t>
            </a:r>
            <a:r>
              <a:rPr lang="en-US" dirty="0"/>
              <a:t>Simpler models are easier to understand and explain.</a:t>
            </a:r>
          </a:p>
          <a:p>
            <a:pPr lvl="1"/>
            <a:r>
              <a:rPr lang="en-US" b="1" dirty="0">
                <a:solidFill>
                  <a:schemeClr val="accent1"/>
                </a:solidFill>
              </a:rPr>
              <a:t>Reduce Multicollinearity: </a:t>
            </a:r>
            <a:r>
              <a:rPr lang="en-US" dirty="0"/>
              <a:t>Removing redundant predictors helps stabilize coefficient estimates.</a:t>
            </a:r>
          </a:p>
        </p:txBody>
      </p:sp>
      <p:sp>
        <p:nvSpPr>
          <p:cNvPr id="4" name="Footer Placeholder 3">
            <a:extLst>
              <a:ext uri="{FF2B5EF4-FFF2-40B4-BE49-F238E27FC236}">
                <a16:creationId xmlns:a16="http://schemas.microsoft.com/office/drawing/2014/main" id="{DE48605B-4C97-4CC7-9524-E0C6720FD6CC}"/>
              </a:ext>
            </a:extLst>
          </p:cNvPr>
          <p:cNvSpPr>
            <a:spLocks noGrp="1"/>
          </p:cNvSpPr>
          <p:nvPr>
            <p:ph type="ftr" sz="quarter" idx="11"/>
          </p:nvPr>
        </p:nvSpPr>
        <p:spPr/>
        <p:txBody>
          <a:bodyPr/>
          <a:lstStyle/>
          <a:p>
            <a:r>
              <a:rPr lang="en-US" dirty="0"/>
              <a:t>Linear Model Improvements</a:t>
            </a:r>
          </a:p>
        </p:txBody>
      </p:sp>
      <p:sp>
        <p:nvSpPr>
          <p:cNvPr id="5" name="Slide Number Placeholder 4">
            <a:extLst>
              <a:ext uri="{FF2B5EF4-FFF2-40B4-BE49-F238E27FC236}">
                <a16:creationId xmlns:a16="http://schemas.microsoft.com/office/drawing/2014/main" id="{7BE6DEC9-4814-4403-BC3F-5D4D7DB99061}"/>
              </a:ext>
            </a:extLst>
          </p:cNvPr>
          <p:cNvSpPr>
            <a:spLocks noGrp="1"/>
          </p:cNvSpPr>
          <p:nvPr>
            <p:ph type="sldNum" sz="quarter" idx="12"/>
          </p:nvPr>
        </p:nvSpPr>
        <p:spPr/>
        <p:txBody>
          <a:bodyPr/>
          <a:lstStyle/>
          <a:p>
            <a:fld id="{8E06CFEE-053A-4A40-A88B-A288F0289482}" type="slidenum">
              <a:rPr lang="en-US" smtClean="0"/>
              <a:t>9</a:t>
            </a:fld>
            <a:endParaRPr lang="en-US"/>
          </a:p>
        </p:txBody>
      </p:sp>
    </p:spTree>
    <p:extLst>
      <p:ext uri="{BB962C8B-B14F-4D97-AF65-F5344CB8AC3E}">
        <p14:creationId xmlns:p14="http://schemas.microsoft.com/office/powerpoint/2010/main" val="1302135435"/>
      </p:ext>
    </p:extLst>
  </p:cSld>
  <p:clrMapOvr>
    <a:masterClrMapping/>
  </p:clrMapOvr>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F7FD5D6-F6E2-4769-B3CC-E71D7D8C954D}" vid="{BBBA0FD2-C045-439A-82DA-748BE9D3E6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AB7EA-D81D-4036-A095-BA918484F8DF}">
  <ds:schemaRefs>
    <ds:schemaRef ds:uri="http://schemas.microsoft.com/sharepoint/v3/contenttype/forms"/>
  </ds:schemaRefs>
</ds:datastoreItem>
</file>

<file path=customXml/itemProps2.xml><?xml version="1.0" encoding="utf-8"?>
<ds:datastoreItem xmlns:ds="http://schemas.openxmlformats.org/officeDocument/2006/customXml" ds:itemID="{A5C42D8D-84B4-47B8-A09E-A69280D0E54D}">
  <ds:schemaRefs>
    <ds:schemaRef ds:uri="25882981-611f-41a9-911b-4de1a3554034"/>
    <ds:schemaRef ds:uri="90bd7339-0ad2-473a-ba01-c456530706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0F1C943-2CE5-48FE-94DE-6765F4285B30}"/>
</file>

<file path=docProps/app.xml><?xml version="1.0" encoding="utf-8"?>
<Properties xmlns="http://schemas.openxmlformats.org/officeDocument/2006/extended-properties" xmlns:vt="http://schemas.openxmlformats.org/officeDocument/2006/docPropsVTypes">
  <Template/>
  <TotalTime>603</TotalTime>
  <Words>10060</Words>
  <Application>Microsoft Office PowerPoint</Application>
  <PresentationFormat>Widescreen</PresentationFormat>
  <Paragraphs>1448</Paragraphs>
  <Slides>63</Slides>
  <Notes>44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63</vt:i4>
      </vt:variant>
    </vt:vector>
  </HeadingPairs>
  <TitlesOfParts>
    <vt:vector size="75" baseType="lpstr">
      <vt:lpstr>Acherus Grotesque</vt:lpstr>
      <vt:lpstr>Arial</vt:lpstr>
      <vt:lpstr>Calibri</vt:lpstr>
      <vt:lpstr>Calibri Light</vt:lpstr>
      <vt:lpstr>Cambria Math</vt:lpstr>
      <vt:lpstr>Consolas</vt:lpstr>
      <vt:lpstr>Courier New</vt:lpstr>
      <vt:lpstr>Plantagenet Cherokee</vt:lpstr>
      <vt:lpstr>Times New Roman</vt:lpstr>
      <vt:lpstr>Wingdings</vt:lpstr>
      <vt:lpstr>Wingdings 2</vt:lpstr>
      <vt:lpstr>Office Theme</vt:lpstr>
      <vt:lpstr>Linear Model Improvements</vt:lpstr>
      <vt:lpstr>At the end of this module, you should be able to:</vt:lpstr>
      <vt:lpstr>PowerPoint Presentation</vt:lpstr>
      <vt:lpstr>PowerPoint Presentation</vt:lpstr>
      <vt:lpstr>Supervised versus unsupervised again</vt:lpstr>
      <vt:lpstr>Supervised learning method selection is based on the response type</vt:lpstr>
      <vt:lpstr>Two methods of estimation</vt:lpstr>
      <vt:lpstr>Example: College applications</vt:lpstr>
      <vt:lpstr>Improving the linear model</vt:lpstr>
      <vt:lpstr>Predicting the number of college applications</vt:lpstr>
      <vt:lpstr>PowerPoint Presentation</vt:lpstr>
      <vt:lpstr>PowerPoint Presentation</vt:lpstr>
      <vt:lpstr>Predicting the number of college applications</vt:lpstr>
      <vt:lpstr>Subset selection only uses a subset of available inputs to fit the model</vt:lpstr>
      <vt:lpstr>In best subset selection, we fit all possible models</vt:lpstr>
      <vt:lpstr>In ML, we focus on test MSE to select the “best” subset, but there are other metrics</vt:lpstr>
      <vt:lpstr>In forward stepwise selection, we add variables one at a time</vt:lpstr>
      <vt:lpstr>In backward stepwise selection we remove one variable at a time </vt:lpstr>
      <vt:lpstr>Pros and cons of subset selection</vt:lpstr>
      <vt:lpstr>PowerPoint Presentation</vt:lpstr>
      <vt:lpstr>Predicting the number of college applications</vt:lpstr>
      <vt:lpstr>Shrinkage methods “shrink” the value of predictor coefficient estimators towards zero</vt:lpstr>
      <vt:lpstr>Shrinkage methods prevent overfitting</vt:lpstr>
      <vt:lpstr>Ridge regression adds a penalty to flexible models</vt:lpstr>
      <vt:lpstr>Ridge regression adds a penalty to flexible models</vt:lpstr>
      <vt:lpstr>Linear regression coefficient estimates minimize MSE</vt:lpstr>
      <vt:lpstr>For ridge regression, we minimize the following expression</vt:lpstr>
      <vt:lpstr>Ridge regression includes a “shrinkage” parameter λ</vt:lpstr>
      <vt:lpstr>LASSO (least absolute shrinkage and selection operator) minimizes a slightly different expression</vt:lpstr>
      <vt:lpstr>Ridge regression uses a squared penalty and LASSO uses an absolute value penalty</vt:lpstr>
      <vt:lpstr>LASSO can be used for variable selection </vt:lpstr>
      <vt:lpstr>Which is better? Ridge regression or LASSO?</vt:lpstr>
      <vt:lpstr>Summary of shrinkage methods</vt:lpstr>
      <vt:lpstr>PowerPoint Presentation</vt:lpstr>
      <vt:lpstr>Predicting the number of college applications</vt:lpstr>
      <vt:lpstr>Dimension reduction has become more important as the amount of data continues to grow</vt:lpstr>
      <vt:lpstr>Example: Employment agency</vt:lpstr>
      <vt:lpstr>Using dimension reduction, we are able to reduce the 25+ original inputs down to 5 “new inputs”</vt:lpstr>
      <vt:lpstr>A word of caution: Everybody needs a SME!</vt:lpstr>
      <vt:lpstr>The mathematics of dimension reduction</vt:lpstr>
      <vt:lpstr>Dimension reduction transforms the predictors</vt:lpstr>
      <vt:lpstr>A conceptual introduction to principal components</vt:lpstr>
      <vt:lpstr>The second principal component is orthogonal (or uncorrelated) to the first</vt:lpstr>
      <vt:lpstr>How many principal components?</vt:lpstr>
      <vt:lpstr>We want to choose the smallest number of PCs required to explain a “large” percent of the variability in the data</vt:lpstr>
      <vt:lpstr>In addition to percent variation explained, scree plots help select the number of principal components</vt:lpstr>
      <vt:lpstr>Scree plot warnings</vt:lpstr>
      <vt:lpstr>Pros and cons of principal component regression</vt:lpstr>
      <vt:lpstr>Partial Least Squares (PLS) is a method to account for the responses (or outputs)</vt:lpstr>
      <vt:lpstr>The PLS algorithm for a single Y (response or output)</vt:lpstr>
      <vt:lpstr>PLS has advantages over PCR</vt:lpstr>
      <vt:lpstr>PLS is considered a “soft” technique unlike traditional regression which requires “hard” assumptions</vt:lpstr>
      <vt:lpstr>A review of methods to improve the linear model</vt:lpstr>
      <vt:lpstr>Exercise: Model selection with simulated data</vt:lpstr>
      <vt:lpstr>ML paradigm to evaluate model performance</vt:lpstr>
      <vt:lpstr>Code road map</vt:lpstr>
      <vt:lpstr>1) We begin by creating our simulated datasets</vt:lpstr>
      <vt:lpstr>2) Now we try out our different model selection algorithms</vt:lpstr>
      <vt:lpstr>3) Previously, we mentioned the LASSO’s variable selection capabilities. Now we’ll put them to the test on a model where we know which variables should be excluded.</vt:lpstr>
      <vt:lpstr>Results: Backward performed best for model 1 and best subsets for model 2</vt:lpstr>
      <vt:lpstr>PowerPoint Presentation</vt:lpstr>
      <vt:lpstr>PowerPoint Presentation</vt:lpstr>
      <vt:lpstr>Now you should be able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SAIG Short Course Series: Machine Learning</dc:title>
  <dc:creator>Frances McCarty</dc:creator>
  <cp:lastModifiedBy>Stephanie DeHart</cp:lastModifiedBy>
  <cp:revision>53</cp:revision>
  <dcterms:created xsi:type="dcterms:W3CDTF">2021-02-19T19:21:29Z</dcterms:created>
  <dcterms:modified xsi:type="dcterms:W3CDTF">2025-06-02T14:17:32Z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HatchApprovalLetterSent">
    <vt:bool>true</vt:bool>
  </property>
  <property fmtid="{D5CDD505-2E9C-101B-9397-08002B2CF9AE}" pid="4" name="MediaServiceImageTags">
    <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